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298" r:id="rId4"/>
    <p:sldId id="310" r:id="rId5"/>
    <p:sldId id="311" r:id="rId6"/>
    <p:sldId id="312" r:id="rId7"/>
    <p:sldId id="30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297" r:id="rId18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Satin" userId="8a1d63a5d5c4fec4" providerId="LiveId" clId="{3C9448E0-BC0D-4E28-A0F5-F031B1470C2D}"/>
    <pc:docChg chg="undo custSel addSld delSld modSld sldOrd">
      <pc:chgData name="Igor Satin" userId="8a1d63a5d5c4fec4" providerId="LiveId" clId="{3C9448E0-BC0D-4E28-A0F5-F031B1470C2D}" dt="2023-04-05T12:52:55.443" v="654" actId="20577"/>
      <pc:docMkLst>
        <pc:docMk/>
      </pc:docMkLst>
      <pc:sldChg chg="addSp delSp modSp mod">
        <pc:chgData name="Igor Satin" userId="8a1d63a5d5c4fec4" providerId="LiveId" clId="{3C9448E0-BC0D-4E28-A0F5-F031B1470C2D}" dt="2023-04-05T12:44:13.933" v="644"/>
        <pc:sldMkLst>
          <pc:docMk/>
          <pc:sldMk cId="2894041841" sldId="256"/>
        </pc:sldMkLst>
        <pc:spChg chg="mod">
          <ac:chgData name="Igor Satin" userId="8a1d63a5d5c4fec4" providerId="LiveId" clId="{3C9448E0-BC0D-4E28-A0F5-F031B1470C2D}" dt="2023-04-05T11:26:34.828" v="7" actId="14100"/>
          <ac:spMkLst>
            <pc:docMk/>
            <pc:sldMk cId="2894041841" sldId="256"/>
            <ac:spMk id="2" creationId="{3953BC1E-4E7F-70C8-3687-7456A63CCD3B}"/>
          </ac:spMkLst>
        </pc:spChg>
        <pc:spChg chg="mod">
          <ac:chgData name="Igor Satin" userId="8a1d63a5d5c4fec4" providerId="LiveId" clId="{3C9448E0-BC0D-4E28-A0F5-F031B1470C2D}" dt="2023-04-05T12:44:13.933" v="644"/>
          <ac:spMkLst>
            <pc:docMk/>
            <pc:sldMk cId="2894041841" sldId="256"/>
            <ac:spMk id="3" creationId="{BE9C2FD7-0B3E-5FA1-3C42-2E01D4A1E6F2}"/>
          </ac:spMkLst>
        </pc:spChg>
        <pc:spChg chg="mod">
          <ac:chgData name="Igor Satin" userId="8a1d63a5d5c4fec4" providerId="LiveId" clId="{3C9448E0-BC0D-4E28-A0F5-F031B1470C2D}" dt="2023-04-05T11:27:56.073" v="66" actId="20577"/>
          <ac:spMkLst>
            <pc:docMk/>
            <pc:sldMk cId="2894041841" sldId="256"/>
            <ac:spMk id="7" creationId="{96CBC5E4-5301-BB96-CE01-B0DC13B0805F}"/>
          </ac:spMkLst>
        </pc:spChg>
        <pc:picChg chg="del">
          <ac:chgData name="Igor Satin" userId="8a1d63a5d5c4fec4" providerId="LiveId" clId="{3C9448E0-BC0D-4E28-A0F5-F031B1470C2D}" dt="2023-04-05T11:26:36.576" v="8" actId="478"/>
          <ac:picMkLst>
            <pc:docMk/>
            <pc:sldMk cId="2894041841" sldId="256"/>
            <ac:picMk id="4" creationId="{A50B0AAE-F333-178A-DD95-20432BE1E41B}"/>
          </ac:picMkLst>
        </pc:picChg>
        <pc:picChg chg="mod">
          <ac:chgData name="Igor Satin" userId="8a1d63a5d5c4fec4" providerId="LiveId" clId="{3C9448E0-BC0D-4E28-A0F5-F031B1470C2D}" dt="2023-04-05T11:34:12.162" v="70" actId="14100"/>
          <ac:picMkLst>
            <pc:docMk/>
            <pc:sldMk cId="2894041841" sldId="256"/>
            <ac:picMk id="5" creationId="{CEF4DC51-DAA9-CFBF-32A7-4D18C3C52F34}"/>
          </ac:picMkLst>
        </pc:picChg>
        <pc:picChg chg="add mod">
          <ac:chgData name="Igor Satin" userId="8a1d63a5d5c4fec4" providerId="LiveId" clId="{3C9448E0-BC0D-4E28-A0F5-F031B1470C2D}" dt="2023-04-05T11:34:08.363" v="69" actId="14100"/>
          <ac:picMkLst>
            <pc:docMk/>
            <pc:sldMk cId="2894041841" sldId="256"/>
            <ac:picMk id="6" creationId="{C90C5179-525C-F993-FECC-88B43716B56A}"/>
          </ac:picMkLst>
        </pc:picChg>
        <pc:picChg chg="add mod">
          <ac:chgData name="Igor Satin" userId="8a1d63a5d5c4fec4" providerId="LiveId" clId="{3C9448E0-BC0D-4E28-A0F5-F031B1470C2D}" dt="2023-04-05T12:42:37.517" v="636" actId="1076"/>
          <ac:picMkLst>
            <pc:docMk/>
            <pc:sldMk cId="2894041841" sldId="256"/>
            <ac:picMk id="8" creationId="{C4671E5C-AE98-8178-6F4F-76BEF2E6BD33}"/>
          </ac:picMkLst>
        </pc:picChg>
      </pc:sldChg>
      <pc:sldChg chg="del">
        <pc:chgData name="Igor Satin" userId="8a1d63a5d5c4fec4" providerId="LiveId" clId="{3C9448E0-BC0D-4E28-A0F5-F031B1470C2D}" dt="2023-04-05T11:32:26.665" v="67" actId="47"/>
        <pc:sldMkLst>
          <pc:docMk/>
          <pc:sldMk cId="1257431348" sldId="257"/>
        </pc:sldMkLst>
      </pc:sldChg>
      <pc:sldChg chg="del">
        <pc:chgData name="Igor Satin" userId="8a1d63a5d5c4fec4" providerId="LiveId" clId="{3C9448E0-BC0D-4E28-A0F5-F031B1470C2D}" dt="2023-04-05T11:33:57.261" v="68" actId="47"/>
        <pc:sldMkLst>
          <pc:docMk/>
          <pc:sldMk cId="2781647988" sldId="258"/>
        </pc:sldMkLst>
      </pc:sldChg>
      <pc:sldChg chg="del">
        <pc:chgData name="Igor Satin" userId="8a1d63a5d5c4fec4" providerId="LiveId" clId="{3C9448E0-BC0D-4E28-A0F5-F031B1470C2D}" dt="2023-04-05T11:33:57.261" v="68" actId="47"/>
        <pc:sldMkLst>
          <pc:docMk/>
          <pc:sldMk cId="2906891558" sldId="260"/>
        </pc:sldMkLst>
      </pc:sldChg>
      <pc:sldChg chg="del">
        <pc:chgData name="Igor Satin" userId="8a1d63a5d5c4fec4" providerId="LiveId" clId="{3C9448E0-BC0D-4E28-A0F5-F031B1470C2D}" dt="2023-04-05T11:33:57.261" v="68" actId="47"/>
        <pc:sldMkLst>
          <pc:docMk/>
          <pc:sldMk cId="15522495" sldId="264"/>
        </pc:sldMkLst>
      </pc:sldChg>
      <pc:sldChg chg="del">
        <pc:chgData name="Igor Satin" userId="8a1d63a5d5c4fec4" providerId="LiveId" clId="{3C9448E0-BC0D-4E28-A0F5-F031B1470C2D}" dt="2023-04-05T11:32:26.665" v="67" actId="47"/>
        <pc:sldMkLst>
          <pc:docMk/>
          <pc:sldMk cId="2396481754" sldId="265"/>
        </pc:sldMkLst>
      </pc:sldChg>
      <pc:sldChg chg="del">
        <pc:chgData name="Igor Satin" userId="8a1d63a5d5c4fec4" providerId="LiveId" clId="{3C9448E0-BC0D-4E28-A0F5-F031B1470C2D}" dt="2023-04-05T11:33:57.261" v="68" actId="47"/>
        <pc:sldMkLst>
          <pc:docMk/>
          <pc:sldMk cId="4279043079" sldId="266"/>
        </pc:sldMkLst>
      </pc:sldChg>
      <pc:sldChg chg="del">
        <pc:chgData name="Igor Satin" userId="8a1d63a5d5c4fec4" providerId="LiveId" clId="{3C9448E0-BC0D-4E28-A0F5-F031B1470C2D}" dt="2023-04-05T11:33:57.261" v="68" actId="47"/>
        <pc:sldMkLst>
          <pc:docMk/>
          <pc:sldMk cId="1875326379" sldId="267"/>
        </pc:sldMkLst>
      </pc:sldChg>
      <pc:sldChg chg="del">
        <pc:chgData name="Igor Satin" userId="8a1d63a5d5c4fec4" providerId="LiveId" clId="{3C9448E0-BC0D-4E28-A0F5-F031B1470C2D}" dt="2023-04-05T11:33:57.261" v="68" actId="47"/>
        <pc:sldMkLst>
          <pc:docMk/>
          <pc:sldMk cId="1139163584" sldId="268"/>
        </pc:sldMkLst>
      </pc:sldChg>
      <pc:sldChg chg="del">
        <pc:chgData name="Igor Satin" userId="8a1d63a5d5c4fec4" providerId="LiveId" clId="{3C9448E0-BC0D-4E28-A0F5-F031B1470C2D}" dt="2023-04-05T11:33:57.261" v="68" actId="47"/>
        <pc:sldMkLst>
          <pc:docMk/>
          <pc:sldMk cId="1896230360" sldId="270"/>
        </pc:sldMkLst>
      </pc:sldChg>
      <pc:sldChg chg="del">
        <pc:chgData name="Igor Satin" userId="8a1d63a5d5c4fec4" providerId="LiveId" clId="{3C9448E0-BC0D-4E28-A0F5-F031B1470C2D}" dt="2023-04-05T11:33:57.261" v="68" actId="47"/>
        <pc:sldMkLst>
          <pc:docMk/>
          <pc:sldMk cId="8593728" sldId="271"/>
        </pc:sldMkLst>
      </pc:sldChg>
      <pc:sldChg chg="del">
        <pc:chgData name="Igor Satin" userId="8a1d63a5d5c4fec4" providerId="LiveId" clId="{3C9448E0-BC0D-4E28-A0F5-F031B1470C2D}" dt="2023-04-05T11:33:57.261" v="68" actId="47"/>
        <pc:sldMkLst>
          <pc:docMk/>
          <pc:sldMk cId="686261801" sldId="272"/>
        </pc:sldMkLst>
      </pc:sldChg>
      <pc:sldChg chg="del">
        <pc:chgData name="Igor Satin" userId="8a1d63a5d5c4fec4" providerId="LiveId" clId="{3C9448E0-BC0D-4E28-A0F5-F031B1470C2D}" dt="2023-04-05T11:33:57.261" v="68" actId="47"/>
        <pc:sldMkLst>
          <pc:docMk/>
          <pc:sldMk cId="3835151480" sldId="273"/>
        </pc:sldMkLst>
      </pc:sldChg>
      <pc:sldChg chg="del">
        <pc:chgData name="Igor Satin" userId="8a1d63a5d5c4fec4" providerId="LiveId" clId="{3C9448E0-BC0D-4E28-A0F5-F031B1470C2D}" dt="2023-04-05T11:33:57.261" v="68" actId="47"/>
        <pc:sldMkLst>
          <pc:docMk/>
          <pc:sldMk cId="779991006" sldId="274"/>
        </pc:sldMkLst>
      </pc:sldChg>
      <pc:sldChg chg="del">
        <pc:chgData name="Igor Satin" userId="8a1d63a5d5c4fec4" providerId="LiveId" clId="{3C9448E0-BC0D-4E28-A0F5-F031B1470C2D}" dt="2023-04-05T11:33:57.261" v="68" actId="47"/>
        <pc:sldMkLst>
          <pc:docMk/>
          <pc:sldMk cId="1893375527" sldId="275"/>
        </pc:sldMkLst>
      </pc:sldChg>
      <pc:sldChg chg="del">
        <pc:chgData name="Igor Satin" userId="8a1d63a5d5c4fec4" providerId="LiveId" clId="{3C9448E0-BC0D-4E28-A0F5-F031B1470C2D}" dt="2023-04-05T11:33:57.261" v="68" actId="47"/>
        <pc:sldMkLst>
          <pc:docMk/>
          <pc:sldMk cId="2358578019" sldId="276"/>
        </pc:sldMkLst>
      </pc:sldChg>
      <pc:sldChg chg="del">
        <pc:chgData name="Igor Satin" userId="8a1d63a5d5c4fec4" providerId="LiveId" clId="{3C9448E0-BC0D-4E28-A0F5-F031B1470C2D}" dt="2023-04-05T11:33:57.261" v="68" actId="47"/>
        <pc:sldMkLst>
          <pc:docMk/>
          <pc:sldMk cId="2003562442" sldId="279"/>
        </pc:sldMkLst>
      </pc:sldChg>
      <pc:sldChg chg="del">
        <pc:chgData name="Igor Satin" userId="8a1d63a5d5c4fec4" providerId="LiveId" clId="{3C9448E0-BC0D-4E28-A0F5-F031B1470C2D}" dt="2023-04-05T11:33:57.261" v="68" actId="47"/>
        <pc:sldMkLst>
          <pc:docMk/>
          <pc:sldMk cId="2396575194" sldId="280"/>
        </pc:sldMkLst>
      </pc:sldChg>
      <pc:sldChg chg="del">
        <pc:chgData name="Igor Satin" userId="8a1d63a5d5c4fec4" providerId="LiveId" clId="{3C9448E0-BC0D-4E28-A0F5-F031B1470C2D}" dt="2023-04-05T11:33:57.261" v="68" actId="47"/>
        <pc:sldMkLst>
          <pc:docMk/>
          <pc:sldMk cId="4225493599" sldId="281"/>
        </pc:sldMkLst>
      </pc:sldChg>
      <pc:sldChg chg="del">
        <pc:chgData name="Igor Satin" userId="8a1d63a5d5c4fec4" providerId="LiveId" clId="{3C9448E0-BC0D-4E28-A0F5-F031B1470C2D}" dt="2023-04-05T11:33:57.261" v="68" actId="47"/>
        <pc:sldMkLst>
          <pc:docMk/>
          <pc:sldMk cId="1264490087" sldId="282"/>
        </pc:sldMkLst>
      </pc:sldChg>
      <pc:sldChg chg="del">
        <pc:chgData name="Igor Satin" userId="8a1d63a5d5c4fec4" providerId="LiveId" clId="{3C9448E0-BC0D-4E28-A0F5-F031B1470C2D}" dt="2023-04-05T11:33:57.261" v="68" actId="47"/>
        <pc:sldMkLst>
          <pc:docMk/>
          <pc:sldMk cId="996131869" sldId="284"/>
        </pc:sldMkLst>
      </pc:sldChg>
      <pc:sldChg chg="del">
        <pc:chgData name="Igor Satin" userId="8a1d63a5d5c4fec4" providerId="LiveId" clId="{3C9448E0-BC0D-4E28-A0F5-F031B1470C2D}" dt="2023-04-05T11:33:57.261" v="68" actId="47"/>
        <pc:sldMkLst>
          <pc:docMk/>
          <pc:sldMk cId="1091068412" sldId="285"/>
        </pc:sldMkLst>
      </pc:sldChg>
      <pc:sldChg chg="del">
        <pc:chgData name="Igor Satin" userId="8a1d63a5d5c4fec4" providerId="LiveId" clId="{3C9448E0-BC0D-4E28-A0F5-F031B1470C2D}" dt="2023-04-05T11:33:57.261" v="68" actId="47"/>
        <pc:sldMkLst>
          <pc:docMk/>
          <pc:sldMk cId="3062674497" sldId="286"/>
        </pc:sldMkLst>
      </pc:sldChg>
      <pc:sldChg chg="del">
        <pc:chgData name="Igor Satin" userId="8a1d63a5d5c4fec4" providerId="LiveId" clId="{3C9448E0-BC0D-4E28-A0F5-F031B1470C2D}" dt="2023-04-05T11:33:57.261" v="68" actId="47"/>
        <pc:sldMkLst>
          <pc:docMk/>
          <pc:sldMk cId="2567551319" sldId="287"/>
        </pc:sldMkLst>
      </pc:sldChg>
      <pc:sldChg chg="del">
        <pc:chgData name="Igor Satin" userId="8a1d63a5d5c4fec4" providerId="LiveId" clId="{3C9448E0-BC0D-4E28-A0F5-F031B1470C2D}" dt="2023-04-05T11:33:57.261" v="68" actId="47"/>
        <pc:sldMkLst>
          <pc:docMk/>
          <pc:sldMk cId="2359428985" sldId="288"/>
        </pc:sldMkLst>
      </pc:sldChg>
      <pc:sldChg chg="del">
        <pc:chgData name="Igor Satin" userId="8a1d63a5d5c4fec4" providerId="LiveId" clId="{3C9448E0-BC0D-4E28-A0F5-F031B1470C2D}" dt="2023-04-05T11:33:57.261" v="68" actId="47"/>
        <pc:sldMkLst>
          <pc:docMk/>
          <pc:sldMk cId="2589531058" sldId="289"/>
        </pc:sldMkLst>
      </pc:sldChg>
      <pc:sldChg chg="del">
        <pc:chgData name="Igor Satin" userId="8a1d63a5d5c4fec4" providerId="LiveId" clId="{3C9448E0-BC0D-4E28-A0F5-F031B1470C2D}" dt="2023-04-05T11:33:57.261" v="68" actId="47"/>
        <pc:sldMkLst>
          <pc:docMk/>
          <pc:sldMk cId="329679669" sldId="290"/>
        </pc:sldMkLst>
      </pc:sldChg>
      <pc:sldChg chg="del">
        <pc:chgData name="Igor Satin" userId="8a1d63a5d5c4fec4" providerId="LiveId" clId="{3C9448E0-BC0D-4E28-A0F5-F031B1470C2D}" dt="2023-04-05T11:33:57.261" v="68" actId="47"/>
        <pc:sldMkLst>
          <pc:docMk/>
          <pc:sldMk cId="2629854598" sldId="291"/>
        </pc:sldMkLst>
      </pc:sldChg>
      <pc:sldChg chg="del">
        <pc:chgData name="Igor Satin" userId="8a1d63a5d5c4fec4" providerId="LiveId" clId="{3C9448E0-BC0D-4E28-A0F5-F031B1470C2D}" dt="2023-04-05T11:33:57.261" v="68" actId="47"/>
        <pc:sldMkLst>
          <pc:docMk/>
          <pc:sldMk cId="1759476143" sldId="292"/>
        </pc:sldMkLst>
      </pc:sldChg>
      <pc:sldChg chg="del">
        <pc:chgData name="Igor Satin" userId="8a1d63a5d5c4fec4" providerId="LiveId" clId="{3C9448E0-BC0D-4E28-A0F5-F031B1470C2D}" dt="2023-04-05T11:33:57.261" v="68" actId="47"/>
        <pc:sldMkLst>
          <pc:docMk/>
          <pc:sldMk cId="230931962" sldId="293"/>
        </pc:sldMkLst>
      </pc:sldChg>
      <pc:sldChg chg="del">
        <pc:chgData name="Igor Satin" userId="8a1d63a5d5c4fec4" providerId="LiveId" clId="{3C9448E0-BC0D-4E28-A0F5-F031B1470C2D}" dt="2023-04-05T11:33:57.261" v="68" actId="47"/>
        <pc:sldMkLst>
          <pc:docMk/>
          <pc:sldMk cId="3963591427" sldId="294"/>
        </pc:sldMkLst>
      </pc:sldChg>
      <pc:sldChg chg="del">
        <pc:chgData name="Igor Satin" userId="8a1d63a5d5c4fec4" providerId="LiveId" clId="{3C9448E0-BC0D-4E28-A0F5-F031B1470C2D}" dt="2023-04-05T11:33:57.261" v="68" actId="47"/>
        <pc:sldMkLst>
          <pc:docMk/>
          <pc:sldMk cId="2703609838" sldId="295"/>
        </pc:sldMkLst>
      </pc:sldChg>
      <pc:sldChg chg="del">
        <pc:chgData name="Igor Satin" userId="8a1d63a5d5c4fec4" providerId="LiveId" clId="{3C9448E0-BC0D-4E28-A0F5-F031B1470C2D}" dt="2023-04-05T11:33:57.261" v="68" actId="47"/>
        <pc:sldMkLst>
          <pc:docMk/>
          <pc:sldMk cId="1941054621" sldId="296"/>
        </pc:sldMkLst>
      </pc:sldChg>
      <pc:sldChg chg="modSp">
        <pc:chgData name="Igor Satin" userId="8a1d63a5d5c4fec4" providerId="LiveId" clId="{3C9448E0-BC0D-4E28-A0F5-F031B1470C2D}" dt="2023-04-05T12:44:02.099" v="643"/>
        <pc:sldMkLst>
          <pc:docMk/>
          <pc:sldMk cId="694492793" sldId="297"/>
        </pc:sldMkLst>
        <pc:spChg chg="mod">
          <ac:chgData name="Igor Satin" userId="8a1d63a5d5c4fec4" providerId="LiveId" clId="{3C9448E0-BC0D-4E28-A0F5-F031B1470C2D}" dt="2023-04-05T12:44:02.099" v="643"/>
          <ac:spMkLst>
            <pc:docMk/>
            <pc:sldMk cId="694492793" sldId="297"/>
            <ac:spMk id="4" creationId="{B131F279-0647-3D15-27E6-84D773D6185E}"/>
          </ac:spMkLst>
        </pc:spChg>
      </pc:sldChg>
      <pc:sldChg chg="addSp delSp modSp add mod">
        <pc:chgData name="Igor Satin" userId="8a1d63a5d5c4fec4" providerId="LiveId" clId="{3C9448E0-BC0D-4E28-A0F5-F031B1470C2D}" dt="2023-04-05T11:54:05.970" v="416" actId="20577"/>
        <pc:sldMkLst>
          <pc:docMk/>
          <pc:sldMk cId="3397637933" sldId="298"/>
        </pc:sldMkLst>
        <pc:spChg chg="del">
          <ac:chgData name="Igor Satin" userId="8a1d63a5d5c4fec4" providerId="LiveId" clId="{3C9448E0-BC0D-4E28-A0F5-F031B1470C2D}" dt="2023-04-05T11:34:53.822" v="72" actId="478"/>
          <ac:spMkLst>
            <pc:docMk/>
            <pc:sldMk cId="3397637933" sldId="298"/>
            <ac:spMk id="2" creationId="{3953BC1E-4E7F-70C8-3687-7456A63CCD3B}"/>
          </ac:spMkLst>
        </pc:spChg>
        <pc:spChg chg="del">
          <ac:chgData name="Igor Satin" userId="8a1d63a5d5c4fec4" providerId="LiveId" clId="{3C9448E0-BC0D-4E28-A0F5-F031B1470C2D}" dt="2023-04-05T11:34:56.399" v="74" actId="478"/>
          <ac:spMkLst>
            <pc:docMk/>
            <pc:sldMk cId="3397637933" sldId="298"/>
            <ac:spMk id="3" creationId="{BE9C2FD7-0B3E-5FA1-3C42-2E01D4A1E6F2}"/>
          </ac:spMkLst>
        </pc:spChg>
        <pc:spChg chg="del">
          <ac:chgData name="Igor Satin" userId="8a1d63a5d5c4fec4" providerId="LiveId" clId="{3C9448E0-BC0D-4E28-A0F5-F031B1470C2D}" dt="2023-04-05T11:34:57.806" v="75" actId="478"/>
          <ac:spMkLst>
            <pc:docMk/>
            <pc:sldMk cId="3397637933" sldId="298"/>
            <ac:spMk id="7" creationId="{96CBC5E4-5301-BB96-CE01-B0DC13B0805F}"/>
          </ac:spMkLst>
        </pc:spChg>
        <pc:spChg chg="add del mod">
          <ac:chgData name="Igor Satin" userId="8a1d63a5d5c4fec4" providerId="LiveId" clId="{3C9448E0-BC0D-4E28-A0F5-F031B1470C2D}" dt="2023-04-05T11:34:55.110" v="73" actId="478"/>
          <ac:spMkLst>
            <pc:docMk/>
            <pc:sldMk cId="3397637933" sldId="298"/>
            <ac:spMk id="8" creationId="{74191640-687C-DEEF-985F-FC8273D530BE}"/>
          </ac:spMkLst>
        </pc:spChg>
        <pc:spChg chg="add del mod">
          <ac:chgData name="Igor Satin" userId="8a1d63a5d5c4fec4" providerId="LiveId" clId="{3C9448E0-BC0D-4E28-A0F5-F031B1470C2D}" dt="2023-04-05T11:34:58.746" v="76" actId="478"/>
          <ac:spMkLst>
            <pc:docMk/>
            <pc:sldMk cId="3397637933" sldId="298"/>
            <ac:spMk id="10" creationId="{C562D7E0-40B3-9D6B-95F1-B64BC033D53D}"/>
          </ac:spMkLst>
        </pc:spChg>
        <pc:spChg chg="add del mod">
          <ac:chgData name="Igor Satin" userId="8a1d63a5d5c4fec4" providerId="LiveId" clId="{3C9448E0-BC0D-4E28-A0F5-F031B1470C2D}" dt="2023-04-05T11:47:01.001" v="346" actId="478"/>
          <ac:spMkLst>
            <pc:docMk/>
            <pc:sldMk cId="3397637933" sldId="298"/>
            <ac:spMk id="13" creationId="{43114D6F-1A2B-DA16-F4D0-7AEFC10BCF3E}"/>
          </ac:spMkLst>
        </pc:spChg>
        <pc:spChg chg="add mod">
          <ac:chgData name="Igor Satin" userId="8a1d63a5d5c4fec4" providerId="LiveId" clId="{3C9448E0-BC0D-4E28-A0F5-F031B1470C2D}" dt="2023-04-05T11:48:15.409" v="353" actId="14100"/>
          <ac:spMkLst>
            <pc:docMk/>
            <pc:sldMk cId="3397637933" sldId="298"/>
            <ac:spMk id="16" creationId="{D8AD4AE0-7B76-CF90-0327-D4DAD92F9417}"/>
          </ac:spMkLst>
        </pc:spChg>
        <pc:spChg chg="add mod">
          <ac:chgData name="Igor Satin" userId="8a1d63a5d5c4fec4" providerId="LiveId" clId="{3C9448E0-BC0D-4E28-A0F5-F031B1470C2D}" dt="2023-04-05T11:54:05.970" v="416" actId="20577"/>
          <ac:spMkLst>
            <pc:docMk/>
            <pc:sldMk cId="3397637933" sldId="298"/>
            <ac:spMk id="18" creationId="{81E77D7D-8C3E-4E3B-7959-6D946623BC32}"/>
          </ac:spMkLst>
        </pc:spChg>
        <pc:picChg chg="add del mod modCrop">
          <ac:chgData name="Igor Satin" userId="8a1d63a5d5c4fec4" providerId="LiveId" clId="{3C9448E0-BC0D-4E28-A0F5-F031B1470C2D}" dt="2023-04-05T11:46:57.296" v="345" actId="478"/>
          <ac:picMkLst>
            <pc:docMk/>
            <pc:sldMk cId="3397637933" sldId="298"/>
            <ac:picMk id="11" creationId="{7A96E9C9-58BC-27DE-6A64-3C1F290C8EA6}"/>
          </ac:picMkLst>
        </pc:picChg>
        <pc:picChg chg="add del mod">
          <ac:chgData name="Igor Satin" userId="8a1d63a5d5c4fec4" providerId="LiveId" clId="{3C9448E0-BC0D-4E28-A0F5-F031B1470C2D}" dt="2023-04-05T11:35:57.267" v="84" actId="478"/>
          <ac:picMkLst>
            <pc:docMk/>
            <pc:sldMk cId="3397637933" sldId="298"/>
            <ac:picMk id="12" creationId="{61FBFE0D-3FC4-5726-7438-54FE587C0AAF}"/>
          </ac:picMkLst>
        </pc:picChg>
        <pc:picChg chg="add mod">
          <ac:chgData name="Igor Satin" userId="8a1d63a5d5c4fec4" providerId="LiveId" clId="{3C9448E0-BC0D-4E28-A0F5-F031B1470C2D}" dt="2023-04-05T11:47:27.345" v="350" actId="14100"/>
          <ac:picMkLst>
            <pc:docMk/>
            <pc:sldMk cId="3397637933" sldId="298"/>
            <ac:picMk id="14" creationId="{D1CD1BA8-091A-AE71-EAF0-1CEA2398D004}"/>
          </ac:picMkLst>
        </pc:picChg>
      </pc:sldChg>
      <pc:sldChg chg="addSp delSp modSp add mod">
        <pc:chgData name="Igor Satin" userId="8a1d63a5d5c4fec4" providerId="LiveId" clId="{3C9448E0-BC0D-4E28-A0F5-F031B1470C2D}" dt="2023-04-05T11:38:46.715" v="267" actId="1076"/>
        <pc:sldMkLst>
          <pc:docMk/>
          <pc:sldMk cId="1155291935" sldId="299"/>
        </pc:sldMkLst>
        <pc:spChg chg="del">
          <ac:chgData name="Igor Satin" userId="8a1d63a5d5c4fec4" providerId="LiveId" clId="{3C9448E0-BC0D-4E28-A0F5-F031B1470C2D}" dt="2023-04-05T11:38:09.509" v="259" actId="478"/>
          <ac:spMkLst>
            <pc:docMk/>
            <pc:sldMk cId="1155291935" sldId="299"/>
            <ac:spMk id="13" creationId="{43114D6F-1A2B-DA16-F4D0-7AEFC10BCF3E}"/>
          </ac:spMkLst>
        </pc:spChg>
        <pc:picChg chg="add del mod">
          <ac:chgData name="Igor Satin" userId="8a1d63a5d5c4fec4" providerId="LiveId" clId="{3C9448E0-BC0D-4E28-A0F5-F031B1470C2D}" dt="2023-04-05T11:38:35.945" v="262" actId="478"/>
          <ac:picMkLst>
            <pc:docMk/>
            <pc:sldMk cId="1155291935" sldId="299"/>
            <ac:picMk id="2" creationId="{2D23DD2D-9454-BD94-36CA-73DC18DC2374}"/>
          </ac:picMkLst>
        </pc:picChg>
        <pc:picChg chg="add mod">
          <ac:chgData name="Igor Satin" userId="8a1d63a5d5c4fec4" providerId="LiveId" clId="{3C9448E0-BC0D-4E28-A0F5-F031B1470C2D}" dt="2023-04-05T11:38:46.715" v="267" actId="1076"/>
          <ac:picMkLst>
            <pc:docMk/>
            <pc:sldMk cId="1155291935" sldId="299"/>
            <ac:picMk id="4" creationId="{015351A4-5197-7222-2B09-3AB703C3E839}"/>
          </ac:picMkLst>
        </pc:picChg>
        <pc:picChg chg="del">
          <ac:chgData name="Igor Satin" userId="8a1d63a5d5c4fec4" providerId="LiveId" clId="{3C9448E0-BC0D-4E28-A0F5-F031B1470C2D}" dt="2023-04-05T11:38:07.693" v="258" actId="478"/>
          <ac:picMkLst>
            <pc:docMk/>
            <pc:sldMk cId="1155291935" sldId="299"/>
            <ac:picMk id="11" creationId="{7A96E9C9-58BC-27DE-6A64-3C1F290C8EA6}"/>
          </ac:picMkLst>
        </pc:picChg>
      </pc:sldChg>
      <pc:sldChg chg="addSp delSp modSp add mod">
        <pc:chgData name="Igor Satin" userId="8a1d63a5d5c4fec4" providerId="LiveId" clId="{3C9448E0-BC0D-4E28-A0F5-F031B1470C2D}" dt="2023-04-05T11:39:25.522" v="272" actId="1076"/>
        <pc:sldMkLst>
          <pc:docMk/>
          <pc:sldMk cId="693772683" sldId="300"/>
        </pc:sldMkLst>
        <pc:picChg chg="add mod">
          <ac:chgData name="Igor Satin" userId="8a1d63a5d5c4fec4" providerId="LiveId" clId="{3C9448E0-BC0D-4E28-A0F5-F031B1470C2D}" dt="2023-04-05T11:39:25.522" v="272" actId="1076"/>
          <ac:picMkLst>
            <pc:docMk/>
            <pc:sldMk cId="693772683" sldId="300"/>
            <ac:picMk id="3" creationId="{11D03A1D-BE97-6D69-35A0-7CCC0C3C126C}"/>
          </ac:picMkLst>
        </pc:picChg>
        <pc:picChg chg="del">
          <ac:chgData name="Igor Satin" userId="8a1d63a5d5c4fec4" providerId="LiveId" clId="{3C9448E0-BC0D-4E28-A0F5-F031B1470C2D}" dt="2023-04-05T11:39:12.372" v="269" actId="478"/>
          <ac:picMkLst>
            <pc:docMk/>
            <pc:sldMk cId="693772683" sldId="300"/>
            <ac:picMk id="4" creationId="{015351A4-5197-7222-2B09-3AB703C3E839}"/>
          </ac:picMkLst>
        </pc:picChg>
      </pc:sldChg>
      <pc:sldChg chg="addSp delSp modSp add mod">
        <pc:chgData name="Igor Satin" userId="8a1d63a5d5c4fec4" providerId="LiveId" clId="{3C9448E0-BC0D-4E28-A0F5-F031B1470C2D}" dt="2023-04-05T11:40:47.361" v="277" actId="1076"/>
        <pc:sldMkLst>
          <pc:docMk/>
          <pc:sldMk cId="1261156665" sldId="301"/>
        </pc:sldMkLst>
        <pc:picChg chg="del">
          <ac:chgData name="Igor Satin" userId="8a1d63a5d5c4fec4" providerId="LiveId" clId="{3C9448E0-BC0D-4E28-A0F5-F031B1470C2D}" dt="2023-04-05T11:39:31.820" v="274" actId="478"/>
          <ac:picMkLst>
            <pc:docMk/>
            <pc:sldMk cId="1261156665" sldId="301"/>
            <ac:picMk id="3" creationId="{11D03A1D-BE97-6D69-35A0-7CCC0C3C126C}"/>
          </ac:picMkLst>
        </pc:picChg>
        <pc:picChg chg="add mod">
          <ac:chgData name="Igor Satin" userId="8a1d63a5d5c4fec4" providerId="LiveId" clId="{3C9448E0-BC0D-4E28-A0F5-F031B1470C2D}" dt="2023-04-05T11:40:47.361" v="277" actId="1076"/>
          <ac:picMkLst>
            <pc:docMk/>
            <pc:sldMk cId="1261156665" sldId="301"/>
            <ac:picMk id="4" creationId="{670C0A9A-B52D-788B-61BD-07DC9991A3B2}"/>
          </ac:picMkLst>
        </pc:picChg>
      </pc:sldChg>
      <pc:sldChg chg="addSp delSp modSp add mod">
        <pc:chgData name="Igor Satin" userId="8a1d63a5d5c4fec4" providerId="LiveId" clId="{3C9448E0-BC0D-4E28-A0F5-F031B1470C2D}" dt="2023-04-05T11:41:36.903" v="303" actId="1037"/>
        <pc:sldMkLst>
          <pc:docMk/>
          <pc:sldMk cId="524406166" sldId="302"/>
        </pc:sldMkLst>
        <pc:picChg chg="add mod">
          <ac:chgData name="Igor Satin" userId="8a1d63a5d5c4fec4" providerId="LiveId" clId="{3C9448E0-BC0D-4E28-A0F5-F031B1470C2D}" dt="2023-04-05T11:41:36.903" v="303" actId="1037"/>
          <ac:picMkLst>
            <pc:docMk/>
            <pc:sldMk cId="524406166" sldId="302"/>
            <ac:picMk id="3" creationId="{32D7A1FA-9C29-B075-F13A-A67DFB8C5237}"/>
          </ac:picMkLst>
        </pc:picChg>
        <pc:picChg chg="del">
          <ac:chgData name="Igor Satin" userId="8a1d63a5d5c4fec4" providerId="LiveId" clId="{3C9448E0-BC0D-4E28-A0F5-F031B1470C2D}" dt="2023-04-05T11:41:06.406" v="279" actId="478"/>
          <ac:picMkLst>
            <pc:docMk/>
            <pc:sldMk cId="524406166" sldId="302"/>
            <ac:picMk id="4" creationId="{670C0A9A-B52D-788B-61BD-07DC9991A3B2}"/>
          </ac:picMkLst>
        </pc:picChg>
      </pc:sldChg>
      <pc:sldChg chg="addSp delSp modSp add mod">
        <pc:chgData name="Igor Satin" userId="8a1d63a5d5c4fec4" providerId="LiveId" clId="{3C9448E0-BC0D-4E28-A0F5-F031B1470C2D}" dt="2023-04-05T11:42:09.653" v="318" actId="1036"/>
        <pc:sldMkLst>
          <pc:docMk/>
          <pc:sldMk cId="2898889667" sldId="303"/>
        </pc:sldMkLst>
        <pc:picChg chg="del">
          <ac:chgData name="Igor Satin" userId="8a1d63a5d5c4fec4" providerId="LiveId" clId="{3C9448E0-BC0D-4E28-A0F5-F031B1470C2D}" dt="2023-04-05T11:41:51.362" v="305" actId="478"/>
          <ac:picMkLst>
            <pc:docMk/>
            <pc:sldMk cId="2898889667" sldId="303"/>
            <ac:picMk id="3" creationId="{32D7A1FA-9C29-B075-F13A-A67DFB8C5237}"/>
          </ac:picMkLst>
        </pc:picChg>
        <pc:picChg chg="add mod">
          <ac:chgData name="Igor Satin" userId="8a1d63a5d5c4fec4" providerId="LiveId" clId="{3C9448E0-BC0D-4E28-A0F5-F031B1470C2D}" dt="2023-04-05T11:42:09.653" v="318" actId="1036"/>
          <ac:picMkLst>
            <pc:docMk/>
            <pc:sldMk cId="2898889667" sldId="303"/>
            <ac:picMk id="4" creationId="{E115BA01-00DF-5C41-AA24-E5FEE5FFBEF3}"/>
          </ac:picMkLst>
        </pc:picChg>
      </pc:sldChg>
      <pc:sldChg chg="addSp delSp modSp add mod">
        <pc:chgData name="Igor Satin" userId="8a1d63a5d5c4fec4" providerId="LiveId" clId="{3C9448E0-BC0D-4E28-A0F5-F031B1470C2D}" dt="2023-04-05T11:42:51.481" v="324" actId="1076"/>
        <pc:sldMkLst>
          <pc:docMk/>
          <pc:sldMk cId="2614111145" sldId="304"/>
        </pc:sldMkLst>
        <pc:picChg chg="add mod">
          <ac:chgData name="Igor Satin" userId="8a1d63a5d5c4fec4" providerId="LiveId" clId="{3C9448E0-BC0D-4E28-A0F5-F031B1470C2D}" dt="2023-04-05T11:42:51.481" v="324" actId="1076"/>
          <ac:picMkLst>
            <pc:docMk/>
            <pc:sldMk cId="2614111145" sldId="304"/>
            <ac:picMk id="3" creationId="{154A6CF7-BD4A-CD8D-26B2-F065DDBA3EA3}"/>
          </ac:picMkLst>
        </pc:picChg>
        <pc:picChg chg="del">
          <ac:chgData name="Igor Satin" userId="8a1d63a5d5c4fec4" providerId="LiveId" clId="{3C9448E0-BC0D-4E28-A0F5-F031B1470C2D}" dt="2023-04-05T11:42:47.190" v="322" actId="478"/>
          <ac:picMkLst>
            <pc:docMk/>
            <pc:sldMk cId="2614111145" sldId="304"/>
            <ac:picMk id="4" creationId="{E115BA01-00DF-5C41-AA24-E5FEE5FFBEF3}"/>
          </ac:picMkLst>
        </pc:picChg>
      </pc:sldChg>
      <pc:sldChg chg="addSp delSp modSp add mod">
        <pc:chgData name="Igor Satin" userId="8a1d63a5d5c4fec4" providerId="LiveId" clId="{3C9448E0-BC0D-4E28-A0F5-F031B1470C2D}" dt="2023-04-05T11:43:26.077" v="329" actId="1076"/>
        <pc:sldMkLst>
          <pc:docMk/>
          <pc:sldMk cId="3453585087" sldId="305"/>
        </pc:sldMkLst>
        <pc:picChg chg="del">
          <ac:chgData name="Igor Satin" userId="8a1d63a5d5c4fec4" providerId="LiveId" clId="{3C9448E0-BC0D-4E28-A0F5-F031B1470C2D}" dt="2023-04-05T11:43:18.364" v="326" actId="478"/>
          <ac:picMkLst>
            <pc:docMk/>
            <pc:sldMk cId="3453585087" sldId="305"/>
            <ac:picMk id="3" creationId="{154A6CF7-BD4A-CD8D-26B2-F065DDBA3EA3}"/>
          </ac:picMkLst>
        </pc:picChg>
        <pc:picChg chg="add mod">
          <ac:chgData name="Igor Satin" userId="8a1d63a5d5c4fec4" providerId="LiveId" clId="{3C9448E0-BC0D-4E28-A0F5-F031B1470C2D}" dt="2023-04-05T11:43:26.077" v="329" actId="1076"/>
          <ac:picMkLst>
            <pc:docMk/>
            <pc:sldMk cId="3453585087" sldId="305"/>
            <ac:picMk id="4" creationId="{74E814BF-B004-76F7-007F-5AE9C54D0432}"/>
          </ac:picMkLst>
        </pc:picChg>
      </pc:sldChg>
      <pc:sldChg chg="addSp delSp modSp add mod">
        <pc:chgData name="Igor Satin" userId="8a1d63a5d5c4fec4" providerId="LiveId" clId="{3C9448E0-BC0D-4E28-A0F5-F031B1470C2D}" dt="2023-04-05T11:43:54.897" v="334" actId="1076"/>
        <pc:sldMkLst>
          <pc:docMk/>
          <pc:sldMk cId="10814609" sldId="306"/>
        </pc:sldMkLst>
        <pc:picChg chg="add mod">
          <ac:chgData name="Igor Satin" userId="8a1d63a5d5c4fec4" providerId="LiveId" clId="{3C9448E0-BC0D-4E28-A0F5-F031B1470C2D}" dt="2023-04-05T11:43:54.897" v="334" actId="1076"/>
          <ac:picMkLst>
            <pc:docMk/>
            <pc:sldMk cId="10814609" sldId="306"/>
            <ac:picMk id="3" creationId="{78311956-9F3B-5E4D-C87F-F833F06516B1}"/>
          </ac:picMkLst>
        </pc:picChg>
        <pc:picChg chg="del">
          <ac:chgData name="Igor Satin" userId="8a1d63a5d5c4fec4" providerId="LiveId" clId="{3C9448E0-BC0D-4E28-A0F5-F031B1470C2D}" dt="2023-04-05T11:43:46.907" v="331" actId="478"/>
          <ac:picMkLst>
            <pc:docMk/>
            <pc:sldMk cId="10814609" sldId="306"/>
            <ac:picMk id="4" creationId="{74E814BF-B004-76F7-007F-5AE9C54D0432}"/>
          </ac:picMkLst>
        </pc:picChg>
      </pc:sldChg>
      <pc:sldChg chg="addSp delSp modSp add mod">
        <pc:chgData name="Igor Satin" userId="8a1d63a5d5c4fec4" providerId="LiveId" clId="{3C9448E0-BC0D-4E28-A0F5-F031B1470C2D}" dt="2023-04-05T11:44:59.682" v="343" actId="1038"/>
        <pc:sldMkLst>
          <pc:docMk/>
          <pc:sldMk cId="3488897756" sldId="307"/>
        </pc:sldMkLst>
        <pc:picChg chg="del">
          <ac:chgData name="Igor Satin" userId="8a1d63a5d5c4fec4" providerId="LiveId" clId="{3C9448E0-BC0D-4E28-A0F5-F031B1470C2D}" dt="2023-04-05T11:44:38.027" v="336" actId="478"/>
          <ac:picMkLst>
            <pc:docMk/>
            <pc:sldMk cId="3488897756" sldId="307"/>
            <ac:picMk id="3" creationId="{78311956-9F3B-5E4D-C87F-F833F06516B1}"/>
          </ac:picMkLst>
        </pc:picChg>
        <pc:picChg chg="add mod">
          <ac:chgData name="Igor Satin" userId="8a1d63a5d5c4fec4" providerId="LiveId" clId="{3C9448E0-BC0D-4E28-A0F5-F031B1470C2D}" dt="2023-04-05T11:44:59.682" v="343" actId="1038"/>
          <ac:picMkLst>
            <pc:docMk/>
            <pc:sldMk cId="3488897756" sldId="307"/>
            <ac:picMk id="4" creationId="{FE961B79-3BC5-6ABF-6893-77308F54B192}"/>
          </ac:picMkLst>
        </pc:picChg>
      </pc:sldChg>
      <pc:sldChg chg="add">
        <pc:chgData name="Igor Satin" userId="8a1d63a5d5c4fec4" providerId="LiveId" clId="{3C9448E0-BC0D-4E28-A0F5-F031B1470C2D}" dt="2023-04-05T11:46:53.772" v="344" actId="2890"/>
        <pc:sldMkLst>
          <pc:docMk/>
          <pc:sldMk cId="3786309936" sldId="308"/>
        </pc:sldMkLst>
      </pc:sldChg>
      <pc:sldChg chg="addSp delSp modSp add mod">
        <pc:chgData name="Igor Satin" userId="8a1d63a5d5c4fec4" providerId="LiveId" clId="{3C9448E0-BC0D-4E28-A0F5-F031B1470C2D}" dt="2023-04-05T11:49:31.063" v="363" actId="20577"/>
        <pc:sldMkLst>
          <pc:docMk/>
          <pc:sldMk cId="3347066492" sldId="309"/>
        </pc:sldMkLst>
        <pc:spChg chg="mod">
          <ac:chgData name="Igor Satin" userId="8a1d63a5d5c4fec4" providerId="LiveId" clId="{3C9448E0-BC0D-4E28-A0F5-F031B1470C2D}" dt="2023-04-05T11:49:31.063" v="363" actId="20577"/>
          <ac:spMkLst>
            <pc:docMk/>
            <pc:sldMk cId="3347066492" sldId="309"/>
            <ac:spMk id="2" creationId="{3953BC1E-4E7F-70C8-3687-7456A63CCD3B}"/>
          </ac:spMkLst>
        </pc:spChg>
        <pc:spChg chg="del">
          <ac:chgData name="Igor Satin" userId="8a1d63a5d5c4fec4" providerId="LiveId" clId="{3C9448E0-BC0D-4E28-A0F5-F031B1470C2D}" dt="2023-04-05T11:48:54.292" v="355" actId="478"/>
          <ac:spMkLst>
            <pc:docMk/>
            <pc:sldMk cId="3347066492" sldId="309"/>
            <ac:spMk id="3" creationId="{BE9C2FD7-0B3E-5FA1-3C42-2E01D4A1E6F2}"/>
          </ac:spMkLst>
        </pc:spChg>
        <pc:spChg chg="del">
          <ac:chgData name="Igor Satin" userId="8a1d63a5d5c4fec4" providerId="LiveId" clId="{3C9448E0-BC0D-4E28-A0F5-F031B1470C2D}" dt="2023-04-05T11:48:56.712" v="356" actId="478"/>
          <ac:spMkLst>
            <pc:docMk/>
            <pc:sldMk cId="3347066492" sldId="309"/>
            <ac:spMk id="7" creationId="{96CBC5E4-5301-BB96-CE01-B0DC13B0805F}"/>
          </ac:spMkLst>
        </pc:spChg>
        <pc:spChg chg="add del mod">
          <ac:chgData name="Igor Satin" userId="8a1d63a5d5c4fec4" providerId="LiveId" clId="{3C9448E0-BC0D-4E28-A0F5-F031B1470C2D}" dt="2023-04-05T11:48:58.833" v="357" actId="478"/>
          <ac:spMkLst>
            <pc:docMk/>
            <pc:sldMk cId="3347066492" sldId="309"/>
            <ac:spMk id="8" creationId="{74B7FA35-4D31-60E9-80EE-B5DB695429CD}"/>
          </ac:spMkLst>
        </pc:spChg>
      </pc:sldChg>
      <pc:sldChg chg="modSp add mod">
        <pc:chgData name="Igor Satin" userId="8a1d63a5d5c4fec4" providerId="LiveId" clId="{3C9448E0-BC0D-4E28-A0F5-F031B1470C2D}" dt="2023-04-05T12:30:55.636" v="425" actId="14100"/>
        <pc:sldMkLst>
          <pc:docMk/>
          <pc:sldMk cId="1735816509" sldId="310"/>
        </pc:sldMkLst>
        <pc:spChg chg="mod">
          <ac:chgData name="Igor Satin" userId="8a1d63a5d5c4fec4" providerId="LiveId" clId="{3C9448E0-BC0D-4E28-A0F5-F031B1470C2D}" dt="2023-04-05T12:30:55.636" v="425" actId="14100"/>
          <ac:spMkLst>
            <pc:docMk/>
            <pc:sldMk cId="1735816509" sldId="310"/>
            <ac:spMk id="2" creationId="{3953BC1E-4E7F-70C8-3687-7456A63CCD3B}"/>
          </ac:spMkLst>
        </pc:spChg>
      </pc:sldChg>
      <pc:sldChg chg="modSp add mod">
        <pc:chgData name="Igor Satin" userId="8a1d63a5d5c4fec4" providerId="LiveId" clId="{3C9448E0-BC0D-4E28-A0F5-F031B1470C2D}" dt="2023-04-05T12:52:55.443" v="654" actId="20577"/>
        <pc:sldMkLst>
          <pc:docMk/>
          <pc:sldMk cId="3806458167" sldId="311"/>
        </pc:sldMkLst>
        <pc:spChg chg="mod">
          <ac:chgData name="Igor Satin" userId="8a1d63a5d5c4fec4" providerId="LiveId" clId="{3C9448E0-BC0D-4E28-A0F5-F031B1470C2D}" dt="2023-04-05T12:52:55.443" v="654" actId="20577"/>
          <ac:spMkLst>
            <pc:docMk/>
            <pc:sldMk cId="3806458167" sldId="311"/>
            <ac:spMk id="2" creationId="{3953BC1E-4E7F-70C8-3687-7456A63CCD3B}"/>
          </ac:spMkLst>
        </pc:spChg>
      </pc:sldChg>
      <pc:sldChg chg="modSp add mod ord">
        <pc:chgData name="Igor Satin" userId="8a1d63a5d5c4fec4" providerId="LiveId" clId="{3C9448E0-BC0D-4E28-A0F5-F031B1470C2D}" dt="2023-04-05T12:43:41.951" v="642" actId="20577"/>
        <pc:sldMkLst>
          <pc:docMk/>
          <pc:sldMk cId="43817893" sldId="312"/>
        </pc:sldMkLst>
        <pc:spChg chg="mod">
          <ac:chgData name="Igor Satin" userId="8a1d63a5d5c4fec4" providerId="LiveId" clId="{3C9448E0-BC0D-4E28-A0F5-F031B1470C2D}" dt="2023-04-05T12:43:41.951" v="642" actId="20577"/>
          <ac:spMkLst>
            <pc:docMk/>
            <pc:sldMk cId="43817893" sldId="312"/>
            <ac:spMk id="2" creationId="{3953BC1E-4E7F-70C8-3687-7456A63CCD3B}"/>
          </ac:spMkLst>
        </pc:spChg>
      </pc:sldChg>
    </pc:docChg>
  </pc:docChgLst>
  <pc:docChgLst>
    <pc:chgData name="Igor Satin" userId="8a1d63a5d5c4fec4" providerId="LiveId" clId="{3DCB51EC-0FDE-4032-A886-8066786C6F25}"/>
    <pc:docChg chg="undo redo custSel addSld delSld modSld sldOrd">
      <pc:chgData name="Igor Satin" userId="8a1d63a5d5c4fec4" providerId="LiveId" clId="{3DCB51EC-0FDE-4032-A886-8066786C6F25}" dt="2022-10-22T10:24:27.848" v="4920" actId="313"/>
      <pc:docMkLst>
        <pc:docMk/>
      </pc:docMkLst>
      <pc:sldChg chg="addSp modSp new mod">
        <pc:chgData name="Igor Satin" userId="8a1d63a5d5c4fec4" providerId="LiveId" clId="{3DCB51EC-0FDE-4032-A886-8066786C6F25}" dt="2022-10-20T14:06:56.964" v="4788" actId="27636"/>
        <pc:sldMkLst>
          <pc:docMk/>
          <pc:sldMk cId="2894041841" sldId="256"/>
        </pc:sldMkLst>
        <pc:spChg chg="mod">
          <ac:chgData name="Igor Satin" userId="8a1d63a5d5c4fec4" providerId="LiveId" clId="{3DCB51EC-0FDE-4032-A886-8066786C6F25}" dt="2022-10-20T12:04:37.210" v="3398" actId="1035"/>
          <ac:spMkLst>
            <pc:docMk/>
            <pc:sldMk cId="2894041841" sldId="256"/>
            <ac:spMk id="2" creationId="{3953BC1E-4E7F-70C8-3687-7456A63CCD3B}"/>
          </ac:spMkLst>
        </pc:spChg>
        <pc:spChg chg="mod">
          <ac:chgData name="Igor Satin" userId="8a1d63a5d5c4fec4" providerId="LiveId" clId="{3DCB51EC-0FDE-4032-A886-8066786C6F25}" dt="2022-10-20T14:06:56.964" v="4788" actId="27636"/>
          <ac:spMkLst>
            <pc:docMk/>
            <pc:sldMk cId="2894041841" sldId="256"/>
            <ac:spMk id="3" creationId="{BE9C2FD7-0B3E-5FA1-3C42-2E01D4A1E6F2}"/>
          </ac:spMkLst>
        </pc:spChg>
        <pc:spChg chg="add mod">
          <ac:chgData name="Igor Satin" userId="8a1d63a5d5c4fec4" providerId="LiveId" clId="{3DCB51EC-0FDE-4032-A886-8066786C6F25}" dt="2022-10-20T08:50:58.703" v="1628" actId="1036"/>
          <ac:spMkLst>
            <pc:docMk/>
            <pc:sldMk cId="2894041841" sldId="256"/>
            <ac:spMk id="7" creationId="{96CBC5E4-5301-BB96-CE01-B0DC13B0805F}"/>
          </ac:spMkLst>
        </pc:spChg>
        <pc:picChg chg="add mod">
          <ac:chgData name="Igor Satin" userId="8a1d63a5d5c4fec4" providerId="LiveId" clId="{3DCB51EC-0FDE-4032-A886-8066786C6F25}" dt="2022-10-20T08:48:26.369" v="1585" actId="1076"/>
          <ac:picMkLst>
            <pc:docMk/>
            <pc:sldMk cId="2894041841" sldId="256"/>
            <ac:picMk id="4" creationId="{A50B0AAE-F333-178A-DD95-20432BE1E41B}"/>
          </ac:picMkLst>
        </pc:picChg>
        <pc:picChg chg="add mod">
          <ac:chgData name="Igor Satin" userId="8a1d63a5d5c4fec4" providerId="LiveId" clId="{3DCB51EC-0FDE-4032-A886-8066786C6F25}" dt="2022-10-20T08:48:21.655" v="1584" actId="1076"/>
          <ac:picMkLst>
            <pc:docMk/>
            <pc:sldMk cId="2894041841" sldId="256"/>
            <ac:picMk id="5" creationId="{CEF4DC51-DAA9-CFBF-32A7-4D18C3C52F34}"/>
          </ac:picMkLst>
        </pc:picChg>
      </pc:sldChg>
      <pc:sldChg chg="modSp new mod">
        <pc:chgData name="Igor Satin" userId="8a1d63a5d5c4fec4" providerId="LiveId" clId="{3DCB51EC-0FDE-4032-A886-8066786C6F25}" dt="2022-10-20T08:51:56.337" v="1635" actId="20577"/>
        <pc:sldMkLst>
          <pc:docMk/>
          <pc:sldMk cId="1257431348" sldId="257"/>
        </pc:sldMkLst>
        <pc:spChg chg="mod">
          <ac:chgData name="Igor Satin" userId="8a1d63a5d5c4fec4" providerId="LiveId" clId="{3DCB51EC-0FDE-4032-A886-8066786C6F25}" dt="2022-10-20T08:51:56.337" v="1635" actId="20577"/>
          <ac:spMkLst>
            <pc:docMk/>
            <pc:sldMk cId="1257431348" sldId="257"/>
            <ac:spMk id="2" creationId="{AD26E4EF-5C4D-0471-37A4-7DEA6B06752E}"/>
          </ac:spMkLst>
        </pc:spChg>
        <pc:spChg chg="mod">
          <ac:chgData name="Igor Satin" userId="8a1d63a5d5c4fec4" providerId="LiveId" clId="{3DCB51EC-0FDE-4032-A886-8066786C6F25}" dt="2022-09-08T09:56:01.709" v="421" actId="20577"/>
          <ac:spMkLst>
            <pc:docMk/>
            <pc:sldMk cId="1257431348" sldId="257"/>
            <ac:spMk id="3" creationId="{109502DF-C46E-7440-2B60-FE47D088EDB1}"/>
          </ac:spMkLst>
        </pc:spChg>
      </pc:sldChg>
      <pc:sldChg chg="addSp delSp modSp new mod">
        <pc:chgData name="Igor Satin" userId="8a1d63a5d5c4fec4" providerId="LiveId" clId="{3DCB51EC-0FDE-4032-A886-8066786C6F25}" dt="2022-10-20T09:23:18.962" v="2164"/>
        <pc:sldMkLst>
          <pc:docMk/>
          <pc:sldMk cId="2781647988" sldId="258"/>
        </pc:sldMkLst>
        <pc:spChg chg="mod">
          <ac:chgData name="Igor Satin" userId="8a1d63a5d5c4fec4" providerId="LiveId" clId="{3DCB51EC-0FDE-4032-A886-8066786C6F25}" dt="2022-10-20T08:55:08.186" v="1651" actId="14100"/>
          <ac:spMkLst>
            <pc:docMk/>
            <pc:sldMk cId="2781647988" sldId="258"/>
            <ac:spMk id="2" creationId="{8E5A0D8B-54D4-BD2E-FEAD-DBFFF4F1956E}"/>
          </ac:spMkLst>
        </pc:spChg>
        <pc:spChg chg="del mod">
          <ac:chgData name="Igor Satin" userId="8a1d63a5d5c4fec4" providerId="LiveId" clId="{3DCB51EC-0FDE-4032-A886-8066786C6F25}" dt="2022-10-20T08:56:33.533" v="1652" actId="1032"/>
          <ac:spMkLst>
            <pc:docMk/>
            <pc:sldMk cId="2781647988" sldId="258"/>
            <ac:spMk id="3" creationId="{FA8E5615-9B79-8C1C-70F8-A18F8D482766}"/>
          </ac:spMkLst>
        </pc:spChg>
        <pc:spChg chg="add del mod">
          <ac:chgData name="Igor Satin" userId="8a1d63a5d5c4fec4" providerId="LiveId" clId="{3DCB51EC-0FDE-4032-A886-8066786C6F25}" dt="2022-10-20T08:56:50.302" v="1654" actId="478"/>
          <ac:spMkLst>
            <pc:docMk/>
            <pc:sldMk cId="2781647988" sldId="258"/>
            <ac:spMk id="7" creationId="{2A1AEF14-AE64-A626-A8BA-11BB55AC9211}"/>
          </ac:spMkLst>
        </pc:spChg>
        <pc:graphicFrameChg chg="add del modGraphic">
          <ac:chgData name="Igor Satin" userId="8a1d63a5d5c4fec4" providerId="LiveId" clId="{3DCB51EC-0FDE-4032-A886-8066786C6F25}" dt="2022-10-20T08:56:47.853" v="1653" actId="478"/>
          <ac:graphicFrameMkLst>
            <pc:docMk/>
            <pc:sldMk cId="2781647988" sldId="258"/>
            <ac:graphicFrameMk id="5" creationId="{7FE2D591-CCC8-80C0-5DF9-2AAC5D0ACAA5}"/>
          </ac:graphicFrameMkLst>
        </pc:graphicFrameChg>
        <pc:graphicFrameChg chg="add mod">
          <ac:chgData name="Igor Satin" userId="8a1d63a5d5c4fec4" providerId="LiveId" clId="{3DCB51EC-0FDE-4032-A886-8066786C6F25}" dt="2022-10-20T09:23:18.962" v="2164"/>
          <ac:graphicFrameMkLst>
            <pc:docMk/>
            <pc:sldMk cId="2781647988" sldId="258"/>
            <ac:graphicFrameMk id="8" creationId="{C0C5331C-F9D8-3989-4DD8-253FA1FD01F4}"/>
          </ac:graphicFrameMkLst>
        </pc:graphicFrameChg>
        <pc:picChg chg="add mod">
          <ac:chgData name="Igor Satin" userId="8a1d63a5d5c4fec4" providerId="LiveId" clId="{3DCB51EC-0FDE-4032-A886-8066786C6F25}" dt="2022-10-20T08:54:46.603" v="1646" actId="1076"/>
          <ac:picMkLst>
            <pc:docMk/>
            <pc:sldMk cId="2781647988" sldId="258"/>
            <ac:picMk id="4" creationId="{0DD954EF-42E7-0D9C-FA9C-741B562447EB}"/>
          </ac:picMkLst>
        </pc:picChg>
      </pc:sldChg>
      <pc:sldChg chg="delSp add del">
        <pc:chgData name="Igor Satin" userId="8a1d63a5d5c4fec4" providerId="LiveId" clId="{3DCB51EC-0FDE-4032-A886-8066786C6F25}" dt="2022-10-20T09:21:27.649" v="2155" actId="2696"/>
        <pc:sldMkLst>
          <pc:docMk/>
          <pc:sldMk cId="3709518998" sldId="259"/>
        </pc:sldMkLst>
        <pc:picChg chg="del">
          <ac:chgData name="Igor Satin" userId="8a1d63a5d5c4fec4" providerId="LiveId" clId="{3DCB51EC-0FDE-4032-A886-8066786C6F25}" dt="2022-09-08T10:15:52.616" v="945"/>
          <ac:picMkLst>
            <pc:docMk/>
            <pc:sldMk cId="3709518998" sldId="259"/>
            <ac:picMk id="4" creationId="{15505C3A-9DDA-8D18-D86A-2C59DC613A90}"/>
          </ac:picMkLst>
        </pc:picChg>
      </pc:sldChg>
      <pc:sldChg chg="modSp new mod">
        <pc:chgData name="Igor Satin" userId="8a1d63a5d5c4fec4" providerId="LiveId" clId="{3DCB51EC-0FDE-4032-A886-8066786C6F25}" dt="2022-10-20T09:28:15.278" v="2269" actId="790"/>
        <pc:sldMkLst>
          <pc:docMk/>
          <pc:sldMk cId="2906891558" sldId="260"/>
        </pc:sldMkLst>
        <pc:spChg chg="mod">
          <ac:chgData name="Igor Satin" userId="8a1d63a5d5c4fec4" providerId="LiveId" clId="{3DCB51EC-0FDE-4032-A886-8066786C6F25}" dt="2022-10-20T09:27:39.956" v="2263" actId="790"/>
          <ac:spMkLst>
            <pc:docMk/>
            <pc:sldMk cId="2906891558" sldId="260"/>
            <ac:spMk id="2" creationId="{5024B3F1-4BB9-E04C-1795-075CEE76D7CB}"/>
          </ac:spMkLst>
        </pc:spChg>
        <pc:spChg chg="mod">
          <ac:chgData name="Igor Satin" userId="8a1d63a5d5c4fec4" providerId="LiveId" clId="{3DCB51EC-0FDE-4032-A886-8066786C6F25}" dt="2022-10-20T09:28:15.278" v="2269" actId="790"/>
          <ac:spMkLst>
            <pc:docMk/>
            <pc:sldMk cId="2906891558" sldId="260"/>
            <ac:spMk id="3" creationId="{5EB333C5-0C66-D1E7-82B8-38A43B73842C}"/>
          </ac:spMkLst>
        </pc:spChg>
      </pc:sldChg>
      <pc:sldChg chg="new del">
        <pc:chgData name="Igor Satin" userId="8a1d63a5d5c4fec4" providerId="LiveId" clId="{3DCB51EC-0FDE-4032-A886-8066786C6F25}" dt="2022-09-08T10:03:10.360" v="619" actId="2696"/>
        <pc:sldMkLst>
          <pc:docMk/>
          <pc:sldMk cId="1508725959" sldId="261"/>
        </pc:sldMkLst>
      </pc:sldChg>
      <pc:sldChg chg="modSp add del mod">
        <pc:chgData name="Igor Satin" userId="8a1d63a5d5c4fec4" providerId="LiveId" clId="{3DCB51EC-0FDE-4032-A886-8066786C6F25}" dt="2022-10-20T10:44:38.347" v="3321" actId="2696"/>
        <pc:sldMkLst>
          <pc:docMk/>
          <pc:sldMk cId="978741698" sldId="262"/>
        </pc:sldMkLst>
        <pc:spChg chg="mod">
          <ac:chgData name="Igor Satin" userId="8a1d63a5d5c4fec4" providerId="LiveId" clId="{3DCB51EC-0FDE-4032-A886-8066786C6F25}" dt="2022-09-08T10:12:05.976" v="944" actId="20577"/>
          <ac:spMkLst>
            <pc:docMk/>
            <pc:sldMk cId="978741698" sldId="262"/>
            <ac:spMk id="2" creationId="{5024B3F1-4BB9-E04C-1795-075CEE76D7CB}"/>
          </ac:spMkLst>
        </pc:spChg>
        <pc:spChg chg="mod">
          <ac:chgData name="Igor Satin" userId="8a1d63a5d5c4fec4" providerId="LiveId" clId="{3DCB51EC-0FDE-4032-A886-8066786C6F25}" dt="2022-09-08T10:07:48.143" v="760" actId="20577"/>
          <ac:spMkLst>
            <pc:docMk/>
            <pc:sldMk cId="978741698" sldId="262"/>
            <ac:spMk id="3" creationId="{5EB333C5-0C66-D1E7-82B8-38A43B73842C}"/>
          </ac:spMkLst>
        </pc:spChg>
      </pc:sldChg>
      <pc:sldChg chg="modSp add del mod">
        <pc:chgData name="Igor Satin" userId="8a1d63a5d5c4fec4" providerId="LiveId" clId="{3DCB51EC-0FDE-4032-A886-8066786C6F25}" dt="2022-10-20T10:45:00.374" v="3322" actId="2696"/>
        <pc:sldMkLst>
          <pc:docMk/>
          <pc:sldMk cId="802242953" sldId="263"/>
        </pc:sldMkLst>
        <pc:spChg chg="mod">
          <ac:chgData name="Igor Satin" userId="8a1d63a5d5c4fec4" providerId="LiveId" clId="{3DCB51EC-0FDE-4032-A886-8066786C6F25}" dt="2022-09-08T10:11:13.441" v="837" actId="790"/>
          <ac:spMkLst>
            <pc:docMk/>
            <pc:sldMk cId="802242953" sldId="263"/>
            <ac:spMk id="2" creationId="{5024B3F1-4BB9-E04C-1795-075CEE76D7CB}"/>
          </ac:spMkLst>
        </pc:spChg>
        <pc:spChg chg="mod">
          <ac:chgData name="Igor Satin" userId="8a1d63a5d5c4fec4" providerId="LiveId" clId="{3DCB51EC-0FDE-4032-A886-8066786C6F25}" dt="2022-09-08T10:11:04.796" v="836" actId="113"/>
          <ac:spMkLst>
            <pc:docMk/>
            <pc:sldMk cId="802242953" sldId="263"/>
            <ac:spMk id="3" creationId="{5EB333C5-0C66-D1E7-82B8-38A43B73842C}"/>
          </ac:spMkLst>
        </pc:spChg>
      </pc:sldChg>
      <pc:sldChg chg="modSp add mod ord">
        <pc:chgData name="Igor Satin" userId="8a1d63a5d5c4fec4" providerId="LiveId" clId="{3DCB51EC-0FDE-4032-A886-8066786C6F25}" dt="2022-10-20T09:21:35.391" v="2156" actId="113"/>
        <pc:sldMkLst>
          <pc:docMk/>
          <pc:sldMk cId="15522495" sldId="264"/>
        </pc:sldMkLst>
        <pc:spChg chg="mod">
          <ac:chgData name="Igor Satin" userId="8a1d63a5d5c4fec4" providerId="LiveId" clId="{3DCB51EC-0FDE-4032-A886-8066786C6F25}" dt="2022-10-20T09:21:35.391" v="2156" actId="113"/>
          <ac:spMkLst>
            <pc:docMk/>
            <pc:sldMk cId="15522495" sldId="264"/>
            <ac:spMk id="2" creationId="{AD26E4EF-5C4D-0471-37A4-7DEA6B06752E}"/>
          </ac:spMkLst>
        </pc:spChg>
        <pc:spChg chg="mod">
          <ac:chgData name="Igor Satin" userId="8a1d63a5d5c4fec4" providerId="LiveId" clId="{3DCB51EC-0FDE-4032-A886-8066786C6F25}" dt="2022-09-08T10:16:54.135" v="952" actId="13926"/>
          <ac:spMkLst>
            <pc:docMk/>
            <pc:sldMk cId="15522495" sldId="264"/>
            <ac:spMk id="3" creationId="{109502DF-C46E-7440-2B60-FE47D088EDB1}"/>
          </ac:spMkLst>
        </pc:spChg>
      </pc:sldChg>
      <pc:sldChg chg="modSp add mod">
        <pc:chgData name="Igor Satin" userId="8a1d63a5d5c4fec4" providerId="LiveId" clId="{3DCB51EC-0FDE-4032-A886-8066786C6F25}" dt="2022-10-20T08:52:06.187" v="1636" actId="113"/>
        <pc:sldMkLst>
          <pc:docMk/>
          <pc:sldMk cId="2396481754" sldId="265"/>
        </pc:sldMkLst>
        <pc:spChg chg="mod">
          <ac:chgData name="Igor Satin" userId="8a1d63a5d5c4fec4" providerId="LiveId" clId="{3DCB51EC-0FDE-4032-A886-8066786C6F25}" dt="2022-10-20T08:52:06.187" v="1636" actId="113"/>
          <ac:spMkLst>
            <pc:docMk/>
            <pc:sldMk cId="2396481754" sldId="265"/>
            <ac:spMk id="2" creationId="{AD26E4EF-5C4D-0471-37A4-7DEA6B06752E}"/>
          </ac:spMkLst>
        </pc:spChg>
        <pc:spChg chg="mod">
          <ac:chgData name="Igor Satin" userId="8a1d63a5d5c4fec4" providerId="LiveId" clId="{3DCB51EC-0FDE-4032-A886-8066786C6F25}" dt="2022-09-08T10:16:41.148" v="951" actId="13926"/>
          <ac:spMkLst>
            <pc:docMk/>
            <pc:sldMk cId="2396481754" sldId="265"/>
            <ac:spMk id="3" creationId="{109502DF-C46E-7440-2B60-FE47D088EDB1}"/>
          </ac:spMkLst>
        </pc:spChg>
      </pc:sldChg>
      <pc:sldChg chg="modSp add mod ord">
        <pc:chgData name="Igor Satin" userId="8a1d63a5d5c4fec4" providerId="LiveId" clId="{3DCB51EC-0FDE-4032-A886-8066786C6F25}" dt="2022-10-20T10:45:07.170" v="3323" actId="113"/>
        <pc:sldMkLst>
          <pc:docMk/>
          <pc:sldMk cId="4279043079" sldId="266"/>
        </pc:sldMkLst>
        <pc:spChg chg="mod">
          <ac:chgData name="Igor Satin" userId="8a1d63a5d5c4fec4" providerId="LiveId" clId="{3DCB51EC-0FDE-4032-A886-8066786C6F25}" dt="2022-10-20T10:45:07.170" v="3323" actId="113"/>
          <ac:spMkLst>
            <pc:docMk/>
            <pc:sldMk cId="4279043079" sldId="266"/>
            <ac:spMk id="2" creationId="{AD26E4EF-5C4D-0471-37A4-7DEA6B06752E}"/>
          </ac:spMkLst>
        </pc:spChg>
        <pc:spChg chg="mod">
          <ac:chgData name="Igor Satin" userId="8a1d63a5d5c4fec4" providerId="LiveId" clId="{3DCB51EC-0FDE-4032-A886-8066786C6F25}" dt="2022-09-08T10:17:28.859" v="957" actId="13926"/>
          <ac:spMkLst>
            <pc:docMk/>
            <pc:sldMk cId="4279043079" sldId="266"/>
            <ac:spMk id="3" creationId="{109502DF-C46E-7440-2B60-FE47D088EDB1}"/>
          </ac:spMkLst>
        </pc:spChg>
      </pc:sldChg>
      <pc:sldChg chg="modSp new mod">
        <pc:chgData name="Igor Satin" userId="8a1d63a5d5c4fec4" providerId="LiveId" clId="{3DCB51EC-0FDE-4032-A886-8066786C6F25}" dt="2022-10-20T12:10:47.899" v="3486" actId="207"/>
        <pc:sldMkLst>
          <pc:docMk/>
          <pc:sldMk cId="1875326379" sldId="267"/>
        </pc:sldMkLst>
        <pc:spChg chg="mod">
          <ac:chgData name="Igor Satin" userId="8a1d63a5d5c4fec4" providerId="LiveId" clId="{3DCB51EC-0FDE-4032-A886-8066786C6F25}" dt="2022-10-20T12:10:47.899" v="3486" actId="207"/>
          <ac:spMkLst>
            <pc:docMk/>
            <pc:sldMk cId="1875326379" sldId="267"/>
            <ac:spMk id="2" creationId="{4CF5B954-149E-38FE-53A2-5C344D1F98D8}"/>
          </ac:spMkLst>
        </pc:spChg>
        <pc:spChg chg="mod">
          <ac:chgData name="Igor Satin" userId="8a1d63a5d5c4fec4" providerId="LiveId" clId="{3DCB51EC-0FDE-4032-A886-8066786C6F25}" dt="2022-10-20T12:06:05.468" v="3424" actId="20577"/>
          <ac:spMkLst>
            <pc:docMk/>
            <pc:sldMk cId="1875326379" sldId="267"/>
            <ac:spMk id="3" creationId="{3A342C25-83C6-5E2A-2114-8702C89E0E2E}"/>
          </ac:spMkLst>
        </pc:spChg>
      </pc:sldChg>
      <pc:sldChg chg="modSp new mod">
        <pc:chgData name="Igor Satin" userId="8a1d63a5d5c4fec4" providerId="LiveId" clId="{3DCB51EC-0FDE-4032-A886-8066786C6F25}" dt="2022-10-20T12:11:45.003" v="3496" actId="20577"/>
        <pc:sldMkLst>
          <pc:docMk/>
          <pc:sldMk cId="1139163584" sldId="268"/>
        </pc:sldMkLst>
        <pc:spChg chg="mod">
          <ac:chgData name="Igor Satin" userId="8a1d63a5d5c4fec4" providerId="LiveId" clId="{3DCB51EC-0FDE-4032-A886-8066786C6F25}" dt="2022-10-20T12:11:12.431" v="3491" actId="207"/>
          <ac:spMkLst>
            <pc:docMk/>
            <pc:sldMk cId="1139163584" sldId="268"/>
            <ac:spMk id="2" creationId="{5DB6F741-F99F-2388-D2F0-97FC6F704064}"/>
          </ac:spMkLst>
        </pc:spChg>
        <pc:spChg chg="mod">
          <ac:chgData name="Igor Satin" userId="8a1d63a5d5c4fec4" providerId="LiveId" clId="{3DCB51EC-0FDE-4032-A886-8066786C6F25}" dt="2022-10-20T12:11:45.003" v="3496" actId="20577"/>
          <ac:spMkLst>
            <pc:docMk/>
            <pc:sldMk cId="1139163584" sldId="268"/>
            <ac:spMk id="3" creationId="{7D417790-AF73-B334-FF01-626F27C24131}"/>
          </ac:spMkLst>
        </pc:spChg>
      </pc:sldChg>
      <pc:sldChg chg="modSp add del mod">
        <pc:chgData name="Igor Satin" userId="8a1d63a5d5c4fec4" providerId="LiveId" clId="{3DCB51EC-0FDE-4032-A886-8066786C6F25}" dt="2022-10-20T12:12:02.999" v="3499" actId="2696"/>
        <pc:sldMkLst>
          <pc:docMk/>
          <pc:sldMk cId="2810631379" sldId="269"/>
        </pc:sldMkLst>
        <pc:spChg chg="mod">
          <ac:chgData name="Igor Satin" userId="8a1d63a5d5c4fec4" providerId="LiveId" clId="{3DCB51EC-0FDE-4032-A886-8066786C6F25}" dt="2022-10-20T12:11:37.756" v="3492" actId="21"/>
          <ac:spMkLst>
            <pc:docMk/>
            <pc:sldMk cId="2810631379" sldId="269"/>
            <ac:spMk id="3" creationId="{7D417790-AF73-B334-FF01-626F27C24131}"/>
          </ac:spMkLst>
        </pc:spChg>
      </pc:sldChg>
      <pc:sldChg chg="modSp new mod">
        <pc:chgData name="Igor Satin" userId="8a1d63a5d5c4fec4" providerId="LiveId" clId="{3DCB51EC-0FDE-4032-A886-8066786C6F25}" dt="2022-10-20T12:12:18.817" v="3504" actId="207"/>
        <pc:sldMkLst>
          <pc:docMk/>
          <pc:sldMk cId="1896230360" sldId="270"/>
        </pc:sldMkLst>
        <pc:spChg chg="mod">
          <ac:chgData name="Igor Satin" userId="8a1d63a5d5c4fec4" providerId="LiveId" clId="{3DCB51EC-0FDE-4032-A886-8066786C6F25}" dt="2022-10-20T12:12:18.817" v="3504" actId="207"/>
          <ac:spMkLst>
            <pc:docMk/>
            <pc:sldMk cId="1896230360" sldId="270"/>
            <ac:spMk id="2" creationId="{7111AE0C-C165-CF86-5B57-EB99C0B70FC7}"/>
          </ac:spMkLst>
        </pc:spChg>
        <pc:spChg chg="mod">
          <ac:chgData name="Igor Satin" userId="8a1d63a5d5c4fec4" providerId="LiveId" clId="{3DCB51EC-0FDE-4032-A886-8066786C6F25}" dt="2022-10-20T10:50:35.295" v="3360" actId="255"/>
          <ac:spMkLst>
            <pc:docMk/>
            <pc:sldMk cId="1896230360" sldId="270"/>
            <ac:spMk id="3" creationId="{37595630-B904-1830-A53A-5FEEFFED400A}"/>
          </ac:spMkLst>
        </pc:spChg>
      </pc:sldChg>
      <pc:sldChg chg="modSp add mod">
        <pc:chgData name="Igor Satin" userId="8a1d63a5d5c4fec4" providerId="LiveId" clId="{3DCB51EC-0FDE-4032-A886-8066786C6F25}" dt="2022-10-20T12:12:37.554" v="3509" actId="207"/>
        <pc:sldMkLst>
          <pc:docMk/>
          <pc:sldMk cId="8593728" sldId="271"/>
        </pc:sldMkLst>
        <pc:spChg chg="mod">
          <ac:chgData name="Igor Satin" userId="8a1d63a5d5c4fec4" providerId="LiveId" clId="{3DCB51EC-0FDE-4032-A886-8066786C6F25}" dt="2022-10-20T12:12:37.554" v="3509" actId="207"/>
          <ac:spMkLst>
            <pc:docMk/>
            <pc:sldMk cId="8593728" sldId="271"/>
            <ac:spMk id="2" creationId="{7111AE0C-C165-CF86-5B57-EB99C0B70FC7}"/>
          </ac:spMkLst>
        </pc:spChg>
        <pc:spChg chg="mod">
          <ac:chgData name="Igor Satin" userId="8a1d63a5d5c4fec4" providerId="LiveId" clId="{3DCB51EC-0FDE-4032-A886-8066786C6F25}" dt="2022-10-20T10:50:08.938" v="3357" actId="123"/>
          <ac:spMkLst>
            <pc:docMk/>
            <pc:sldMk cId="8593728" sldId="271"/>
            <ac:spMk id="3" creationId="{37595630-B904-1830-A53A-5FEEFFED400A}"/>
          </ac:spMkLst>
        </pc:spChg>
      </pc:sldChg>
      <pc:sldChg chg="modSp add mod">
        <pc:chgData name="Igor Satin" userId="8a1d63a5d5c4fec4" providerId="LiveId" clId="{3DCB51EC-0FDE-4032-A886-8066786C6F25}" dt="2022-10-20T12:12:57.296" v="3514" actId="207"/>
        <pc:sldMkLst>
          <pc:docMk/>
          <pc:sldMk cId="686261801" sldId="272"/>
        </pc:sldMkLst>
        <pc:spChg chg="mod">
          <ac:chgData name="Igor Satin" userId="8a1d63a5d5c4fec4" providerId="LiveId" clId="{3DCB51EC-0FDE-4032-A886-8066786C6F25}" dt="2022-10-20T12:12:57.296" v="3514" actId="207"/>
          <ac:spMkLst>
            <pc:docMk/>
            <pc:sldMk cId="686261801" sldId="272"/>
            <ac:spMk id="2" creationId="{7111AE0C-C165-CF86-5B57-EB99C0B70FC7}"/>
          </ac:spMkLst>
        </pc:spChg>
        <pc:spChg chg="mod">
          <ac:chgData name="Igor Satin" userId="8a1d63a5d5c4fec4" providerId="LiveId" clId="{3DCB51EC-0FDE-4032-A886-8066786C6F25}" dt="2022-10-20T10:53:43.399" v="3395" actId="14100"/>
          <ac:spMkLst>
            <pc:docMk/>
            <pc:sldMk cId="686261801" sldId="272"/>
            <ac:spMk id="3" creationId="{37595630-B904-1830-A53A-5FEEFFED400A}"/>
          </ac:spMkLst>
        </pc:spChg>
      </pc:sldChg>
      <pc:sldChg chg="addSp delSp modSp add mod ord">
        <pc:chgData name="Igor Satin" userId="8a1d63a5d5c4fec4" providerId="LiveId" clId="{3DCB51EC-0FDE-4032-A886-8066786C6F25}" dt="2022-10-20T12:13:15.819" v="3515" actId="113"/>
        <pc:sldMkLst>
          <pc:docMk/>
          <pc:sldMk cId="3835151480" sldId="273"/>
        </pc:sldMkLst>
        <pc:spChg chg="mod">
          <ac:chgData name="Igor Satin" userId="8a1d63a5d5c4fec4" providerId="LiveId" clId="{3DCB51EC-0FDE-4032-A886-8066786C6F25}" dt="2022-10-20T12:13:15.819" v="3515" actId="113"/>
          <ac:spMkLst>
            <pc:docMk/>
            <pc:sldMk cId="3835151480" sldId="273"/>
            <ac:spMk id="2" creationId="{AD26E4EF-5C4D-0471-37A4-7DEA6B06752E}"/>
          </ac:spMkLst>
        </pc:spChg>
        <pc:spChg chg="mod">
          <ac:chgData name="Igor Satin" userId="8a1d63a5d5c4fec4" providerId="LiveId" clId="{3DCB51EC-0FDE-4032-A886-8066786C6F25}" dt="2022-09-08T10:36:11.746" v="1255" actId="13926"/>
          <ac:spMkLst>
            <pc:docMk/>
            <pc:sldMk cId="3835151480" sldId="273"/>
            <ac:spMk id="3" creationId="{109502DF-C46E-7440-2B60-FE47D088EDB1}"/>
          </ac:spMkLst>
        </pc:spChg>
        <pc:spChg chg="add del">
          <ac:chgData name="Igor Satin" userId="8a1d63a5d5c4fec4" providerId="LiveId" clId="{3DCB51EC-0FDE-4032-A886-8066786C6F25}" dt="2022-09-08T10:36:20.624" v="1257" actId="22"/>
          <ac:spMkLst>
            <pc:docMk/>
            <pc:sldMk cId="3835151480" sldId="273"/>
            <ac:spMk id="5" creationId="{A2BD100D-46AC-E122-1B5E-9AAC99047D38}"/>
          </ac:spMkLst>
        </pc:spChg>
      </pc:sldChg>
      <pc:sldChg chg="modSp new mod">
        <pc:chgData name="Igor Satin" userId="8a1d63a5d5c4fec4" providerId="LiveId" clId="{3DCB51EC-0FDE-4032-A886-8066786C6F25}" dt="2022-10-20T12:21:31.040" v="3645" actId="113"/>
        <pc:sldMkLst>
          <pc:docMk/>
          <pc:sldMk cId="779991006" sldId="274"/>
        </pc:sldMkLst>
        <pc:spChg chg="mod">
          <ac:chgData name="Igor Satin" userId="8a1d63a5d5c4fec4" providerId="LiveId" clId="{3DCB51EC-0FDE-4032-A886-8066786C6F25}" dt="2022-10-20T12:21:31.040" v="3645" actId="113"/>
          <ac:spMkLst>
            <pc:docMk/>
            <pc:sldMk cId="779991006" sldId="274"/>
            <ac:spMk id="2" creationId="{2368567B-FB09-C10D-56E7-878D7A637B22}"/>
          </ac:spMkLst>
        </pc:spChg>
        <pc:spChg chg="mod">
          <ac:chgData name="Igor Satin" userId="8a1d63a5d5c4fec4" providerId="LiveId" clId="{3DCB51EC-0FDE-4032-A886-8066786C6F25}" dt="2022-10-20T12:17:15.812" v="3579" actId="20577"/>
          <ac:spMkLst>
            <pc:docMk/>
            <pc:sldMk cId="779991006" sldId="274"/>
            <ac:spMk id="3" creationId="{34F233C2-4DE1-EF40-1CAC-5E9EF5CECD58}"/>
          </ac:spMkLst>
        </pc:spChg>
      </pc:sldChg>
      <pc:sldChg chg="modSp new mod">
        <pc:chgData name="Igor Satin" userId="8a1d63a5d5c4fec4" providerId="LiveId" clId="{3DCB51EC-0FDE-4032-A886-8066786C6F25}" dt="2022-10-20T12:32:19.740" v="3802" actId="27636"/>
        <pc:sldMkLst>
          <pc:docMk/>
          <pc:sldMk cId="1893375527" sldId="275"/>
        </pc:sldMkLst>
        <pc:spChg chg="mod">
          <ac:chgData name="Igor Satin" userId="8a1d63a5d5c4fec4" providerId="LiveId" clId="{3DCB51EC-0FDE-4032-A886-8066786C6F25}" dt="2022-10-20T12:17:52.770" v="3587" actId="207"/>
          <ac:spMkLst>
            <pc:docMk/>
            <pc:sldMk cId="1893375527" sldId="275"/>
            <ac:spMk id="2" creationId="{F3E5F498-8AA2-B157-87B8-7060DE01895F}"/>
          </ac:spMkLst>
        </pc:spChg>
        <pc:spChg chg="mod">
          <ac:chgData name="Igor Satin" userId="8a1d63a5d5c4fec4" providerId="LiveId" clId="{3DCB51EC-0FDE-4032-A886-8066786C6F25}" dt="2022-10-20T12:32:19.740" v="3802" actId="27636"/>
          <ac:spMkLst>
            <pc:docMk/>
            <pc:sldMk cId="1893375527" sldId="275"/>
            <ac:spMk id="3" creationId="{652C1648-1449-16A7-7212-45DA1AEF006B}"/>
          </ac:spMkLst>
        </pc:spChg>
      </pc:sldChg>
      <pc:sldChg chg="modSp add mod">
        <pc:chgData name="Igor Satin" userId="8a1d63a5d5c4fec4" providerId="LiveId" clId="{3DCB51EC-0FDE-4032-A886-8066786C6F25}" dt="2022-10-20T12:22:11.998" v="3652" actId="1076"/>
        <pc:sldMkLst>
          <pc:docMk/>
          <pc:sldMk cId="2358578019" sldId="276"/>
        </pc:sldMkLst>
        <pc:spChg chg="mod">
          <ac:chgData name="Igor Satin" userId="8a1d63a5d5c4fec4" providerId="LiveId" clId="{3DCB51EC-0FDE-4032-A886-8066786C6F25}" dt="2022-10-20T12:21:46.115" v="3650" actId="207"/>
          <ac:spMkLst>
            <pc:docMk/>
            <pc:sldMk cId="2358578019" sldId="276"/>
            <ac:spMk id="2" creationId="{F3E5F498-8AA2-B157-87B8-7060DE01895F}"/>
          </ac:spMkLst>
        </pc:spChg>
        <pc:spChg chg="mod">
          <ac:chgData name="Igor Satin" userId="8a1d63a5d5c4fec4" providerId="LiveId" clId="{3DCB51EC-0FDE-4032-A886-8066786C6F25}" dt="2022-10-20T12:22:11.998" v="3652" actId="1076"/>
          <ac:spMkLst>
            <pc:docMk/>
            <pc:sldMk cId="2358578019" sldId="276"/>
            <ac:spMk id="3" creationId="{652C1648-1449-16A7-7212-45DA1AEF006B}"/>
          </ac:spMkLst>
        </pc:spChg>
      </pc:sldChg>
      <pc:sldChg chg="modSp add del mod">
        <pc:chgData name="Igor Satin" userId="8a1d63a5d5c4fec4" providerId="LiveId" clId="{3DCB51EC-0FDE-4032-A886-8066786C6F25}" dt="2022-10-20T12:51:47.636" v="4081" actId="2696"/>
        <pc:sldMkLst>
          <pc:docMk/>
          <pc:sldMk cId="1867123486" sldId="277"/>
        </pc:sldMkLst>
        <pc:spChg chg="mod">
          <ac:chgData name="Igor Satin" userId="8a1d63a5d5c4fec4" providerId="LiveId" clId="{3DCB51EC-0FDE-4032-A886-8066786C6F25}" dt="2022-09-08T11:23:59.848" v="1381" actId="20577"/>
          <ac:spMkLst>
            <pc:docMk/>
            <pc:sldMk cId="1867123486" sldId="277"/>
            <ac:spMk id="2" creationId="{F3E5F498-8AA2-B157-87B8-7060DE01895F}"/>
          </ac:spMkLst>
        </pc:spChg>
        <pc:spChg chg="mod">
          <ac:chgData name="Igor Satin" userId="8a1d63a5d5c4fec4" providerId="LiveId" clId="{3DCB51EC-0FDE-4032-A886-8066786C6F25}" dt="2022-09-08T11:23:56.144" v="1380" actId="14100"/>
          <ac:spMkLst>
            <pc:docMk/>
            <pc:sldMk cId="1867123486" sldId="277"/>
            <ac:spMk id="3" creationId="{652C1648-1449-16A7-7212-45DA1AEF006B}"/>
          </ac:spMkLst>
        </pc:spChg>
      </pc:sldChg>
      <pc:sldChg chg="modSp add del mod">
        <pc:chgData name="Igor Satin" userId="8a1d63a5d5c4fec4" providerId="LiveId" clId="{3DCB51EC-0FDE-4032-A886-8066786C6F25}" dt="2022-10-20T12:51:43.081" v="4080" actId="2696"/>
        <pc:sldMkLst>
          <pc:docMk/>
          <pc:sldMk cId="3231236293" sldId="278"/>
        </pc:sldMkLst>
        <pc:spChg chg="mod">
          <ac:chgData name="Igor Satin" userId="8a1d63a5d5c4fec4" providerId="LiveId" clId="{3DCB51EC-0FDE-4032-A886-8066786C6F25}" dt="2022-09-08T11:23:39.698" v="1371" actId="20577"/>
          <ac:spMkLst>
            <pc:docMk/>
            <pc:sldMk cId="3231236293" sldId="278"/>
            <ac:spMk id="2" creationId="{F3E5F498-8AA2-B157-87B8-7060DE01895F}"/>
          </ac:spMkLst>
        </pc:spChg>
        <pc:spChg chg="mod">
          <ac:chgData name="Igor Satin" userId="8a1d63a5d5c4fec4" providerId="LiveId" clId="{3DCB51EC-0FDE-4032-A886-8066786C6F25}" dt="2022-09-08T11:23:35.701" v="1370" actId="1076"/>
          <ac:spMkLst>
            <pc:docMk/>
            <pc:sldMk cId="3231236293" sldId="278"/>
            <ac:spMk id="3" creationId="{652C1648-1449-16A7-7212-45DA1AEF006B}"/>
          </ac:spMkLst>
        </pc:spChg>
      </pc:sldChg>
      <pc:sldChg chg="modSp add mod">
        <pc:chgData name="Igor Satin" userId="8a1d63a5d5c4fec4" providerId="LiveId" clId="{3DCB51EC-0FDE-4032-A886-8066786C6F25}" dt="2022-10-20T12:34:44.775" v="3829" actId="313"/>
        <pc:sldMkLst>
          <pc:docMk/>
          <pc:sldMk cId="2003562442" sldId="279"/>
        </pc:sldMkLst>
        <pc:spChg chg="mod">
          <ac:chgData name="Igor Satin" userId="8a1d63a5d5c4fec4" providerId="LiveId" clId="{3DCB51EC-0FDE-4032-A886-8066786C6F25}" dt="2022-10-20T12:34:44.775" v="3829" actId="313"/>
          <ac:spMkLst>
            <pc:docMk/>
            <pc:sldMk cId="2003562442" sldId="279"/>
            <ac:spMk id="2" creationId="{F3E5F498-8AA2-B157-87B8-7060DE01895F}"/>
          </ac:spMkLst>
        </pc:spChg>
        <pc:spChg chg="mod">
          <ac:chgData name="Igor Satin" userId="8a1d63a5d5c4fec4" providerId="LiveId" clId="{3DCB51EC-0FDE-4032-A886-8066786C6F25}" dt="2022-10-20T12:28:35.443" v="3771" actId="20577"/>
          <ac:spMkLst>
            <pc:docMk/>
            <pc:sldMk cId="2003562442" sldId="279"/>
            <ac:spMk id="3" creationId="{652C1648-1449-16A7-7212-45DA1AEF006B}"/>
          </ac:spMkLst>
        </pc:spChg>
      </pc:sldChg>
      <pc:sldChg chg="modSp add mod ord">
        <pc:chgData name="Igor Satin" userId="8a1d63a5d5c4fec4" providerId="LiveId" clId="{3DCB51EC-0FDE-4032-A886-8066786C6F25}" dt="2022-10-20T12:52:39.223" v="4083" actId="113"/>
        <pc:sldMkLst>
          <pc:docMk/>
          <pc:sldMk cId="2396575194" sldId="280"/>
        </pc:sldMkLst>
        <pc:spChg chg="mod">
          <ac:chgData name="Igor Satin" userId="8a1d63a5d5c4fec4" providerId="LiveId" clId="{3DCB51EC-0FDE-4032-A886-8066786C6F25}" dt="2022-10-20T12:52:39.223" v="4083" actId="113"/>
          <ac:spMkLst>
            <pc:docMk/>
            <pc:sldMk cId="2396575194" sldId="280"/>
            <ac:spMk id="2" creationId="{AD26E4EF-5C4D-0471-37A4-7DEA6B06752E}"/>
          </ac:spMkLst>
        </pc:spChg>
        <pc:spChg chg="mod">
          <ac:chgData name="Igor Satin" userId="8a1d63a5d5c4fec4" providerId="LiveId" clId="{3DCB51EC-0FDE-4032-A886-8066786C6F25}" dt="2022-09-08T11:24:41.113" v="1389" actId="13926"/>
          <ac:spMkLst>
            <pc:docMk/>
            <pc:sldMk cId="2396575194" sldId="280"/>
            <ac:spMk id="3" creationId="{109502DF-C46E-7440-2B60-FE47D088EDB1}"/>
          </ac:spMkLst>
        </pc:spChg>
      </pc:sldChg>
      <pc:sldChg chg="modSp add mod ord">
        <pc:chgData name="Igor Satin" userId="8a1d63a5d5c4fec4" providerId="LiveId" clId="{3DCB51EC-0FDE-4032-A886-8066786C6F25}" dt="2022-10-20T12:52:15.205" v="4082" actId="113"/>
        <pc:sldMkLst>
          <pc:docMk/>
          <pc:sldMk cId="4225493599" sldId="281"/>
        </pc:sldMkLst>
        <pc:spChg chg="mod">
          <ac:chgData name="Igor Satin" userId="8a1d63a5d5c4fec4" providerId="LiveId" clId="{3DCB51EC-0FDE-4032-A886-8066786C6F25}" dt="2022-10-20T12:52:15.205" v="4082" actId="113"/>
          <ac:spMkLst>
            <pc:docMk/>
            <pc:sldMk cId="4225493599" sldId="281"/>
            <ac:spMk id="2" creationId="{AD26E4EF-5C4D-0471-37A4-7DEA6B06752E}"/>
          </ac:spMkLst>
        </pc:spChg>
      </pc:sldChg>
      <pc:sldChg chg="addSp delSp modSp new mod">
        <pc:chgData name="Igor Satin" userId="8a1d63a5d5c4fec4" providerId="LiveId" clId="{3DCB51EC-0FDE-4032-A886-8066786C6F25}" dt="2022-10-20T13:56:48.012" v="4633" actId="1076"/>
        <pc:sldMkLst>
          <pc:docMk/>
          <pc:sldMk cId="1264490087" sldId="282"/>
        </pc:sldMkLst>
        <pc:spChg chg="mod">
          <ac:chgData name="Igor Satin" userId="8a1d63a5d5c4fec4" providerId="LiveId" clId="{3DCB51EC-0FDE-4032-A886-8066786C6F25}" dt="2022-10-20T13:35:20.458" v="4090" actId="207"/>
          <ac:spMkLst>
            <pc:docMk/>
            <pc:sldMk cId="1264490087" sldId="282"/>
            <ac:spMk id="2" creationId="{4C1E6E1C-0161-59B6-9108-9B592E1B8910}"/>
          </ac:spMkLst>
        </pc:spChg>
        <pc:spChg chg="del mod">
          <ac:chgData name="Igor Satin" userId="8a1d63a5d5c4fec4" providerId="LiveId" clId="{3DCB51EC-0FDE-4032-A886-8066786C6F25}" dt="2022-10-20T13:36:49.233" v="4094" actId="931"/>
          <ac:spMkLst>
            <pc:docMk/>
            <pc:sldMk cId="1264490087" sldId="282"/>
            <ac:spMk id="3" creationId="{2677BC7B-F42E-F97E-509F-32A7475BE1A2}"/>
          </ac:spMkLst>
        </pc:spChg>
        <pc:spChg chg="add mod">
          <ac:chgData name="Igor Satin" userId="8a1d63a5d5c4fec4" providerId="LiveId" clId="{3DCB51EC-0FDE-4032-A886-8066786C6F25}" dt="2022-10-20T13:38:06.436" v="4120" actId="1076"/>
          <ac:spMkLst>
            <pc:docMk/>
            <pc:sldMk cId="1264490087" sldId="282"/>
            <ac:spMk id="6" creationId="{8B3D5392-2EA8-108A-46F0-68871F1DB467}"/>
          </ac:spMkLst>
        </pc:spChg>
        <pc:spChg chg="add mod">
          <ac:chgData name="Igor Satin" userId="8a1d63a5d5c4fec4" providerId="LiveId" clId="{3DCB51EC-0FDE-4032-A886-8066786C6F25}" dt="2022-10-20T13:45:31.781" v="4344" actId="1037"/>
          <ac:spMkLst>
            <pc:docMk/>
            <pc:sldMk cId="1264490087" sldId="282"/>
            <ac:spMk id="7" creationId="{D2AA3D9B-156C-7B05-C55D-BBB6956B3704}"/>
          </ac:spMkLst>
        </pc:spChg>
        <pc:spChg chg="add mod">
          <ac:chgData name="Igor Satin" userId="8a1d63a5d5c4fec4" providerId="LiveId" clId="{3DCB51EC-0FDE-4032-A886-8066786C6F25}" dt="2022-10-20T13:48:52.288" v="4422" actId="692"/>
          <ac:spMkLst>
            <pc:docMk/>
            <pc:sldMk cId="1264490087" sldId="282"/>
            <ac:spMk id="8" creationId="{E3177A3B-B10F-8170-5777-7F1E5EA6A2E3}"/>
          </ac:spMkLst>
        </pc:spChg>
        <pc:spChg chg="add mod">
          <ac:chgData name="Igor Satin" userId="8a1d63a5d5c4fec4" providerId="LiveId" clId="{3DCB51EC-0FDE-4032-A886-8066786C6F25}" dt="2022-10-20T13:41:38.443" v="4217" actId="20577"/>
          <ac:spMkLst>
            <pc:docMk/>
            <pc:sldMk cId="1264490087" sldId="282"/>
            <ac:spMk id="12" creationId="{7019133E-391F-9773-9175-9F386CE88D71}"/>
          </ac:spMkLst>
        </pc:spChg>
        <pc:spChg chg="add mod">
          <ac:chgData name="Igor Satin" userId="8a1d63a5d5c4fec4" providerId="LiveId" clId="{3DCB51EC-0FDE-4032-A886-8066786C6F25}" dt="2022-10-20T13:42:31.497" v="4270" actId="14100"/>
          <ac:spMkLst>
            <pc:docMk/>
            <pc:sldMk cId="1264490087" sldId="282"/>
            <ac:spMk id="13" creationId="{BA8F6CDA-232A-8091-A522-DB7E7795185F}"/>
          </ac:spMkLst>
        </pc:spChg>
        <pc:spChg chg="add mod">
          <ac:chgData name="Igor Satin" userId="8a1d63a5d5c4fec4" providerId="LiveId" clId="{3DCB51EC-0FDE-4032-A886-8066786C6F25}" dt="2022-10-20T13:44:01.536" v="4287" actId="113"/>
          <ac:spMkLst>
            <pc:docMk/>
            <pc:sldMk cId="1264490087" sldId="282"/>
            <ac:spMk id="14" creationId="{06071031-9479-EEE2-3A9C-CDB3F6A4F62F}"/>
          </ac:spMkLst>
        </pc:spChg>
        <pc:spChg chg="add mod">
          <ac:chgData name="Igor Satin" userId="8a1d63a5d5c4fec4" providerId="LiveId" clId="{3DCB51EC-0FDE-4032-A886-8066786C6F25}" dt="2022-10-20T13:44:58.687" v="4304" actId="1037"/>
          <ac:spMkLst>
            <pc:docMk/>
            <pc:sldMk cId="1264490087" sldId="282"/>
            <ac:spMk id="15" creationId="{8E37108A-B79C-F5E3-03CA-604E83C3997E}"/>
          </ac:spMkLst>
        </pc:spChg>
        <pc:spChg chg="add mod">
          <ac:chgData name="Igor Satin" userId="8a1d63a5d5c4fec4" providerId="LiveId" clId="{3DCB51EC-0FDE-4032-A886-8066786C6F25}" dt="2022-10-20T13:45:23.311" v="4341" actId="1038"/>
          <ac:spMkLst>
            <pc:docMk/>
            <pc:sldMk cId="1264490087" sldId="282"/>
            <ac:spMk id="16" creationId="{4DE6C611-D25D-4749-A83E-3A5731018898}"/>
          </ac:spMkLst>
        </pc:spChg>
        <pc:spChg chg="add mod">
          <ac:chgData name="Igor Satin" userId="8a1d63a5d5c4fec4" providerId="LiveId" clId="{3DCB51EC-0FDE-4032-A886-8066786C6F25}" dt="2022-10-20T13:45:42.713" v="4346" actId="1076"/>
          <ac:spMkLst>
            <pc:docMk/>
            <pc:sldMk cId="1264490087" sldId="282"/>
            <ac:spMk id="17" creationId="{0094F02C-10EA-70A9-CF42-22A8A90C3DE0}"/>
          </ac:spMkLst>
        </pc:spChg>
        <pc:spChg chg="add mod">
          <ac:chgData name="Igor Satin" userId="8a1d63a5d5c4fec4" providerId="LiveId" clId="{3DCB51EC-0FDE-4032-A886-8066786C6F25}" dt="2022-10-20T13:50:10.076" v="4428" actId="207"/>
          <ac:spMkLst>
            <pc:docMk/>
            <pc:sldMk cId="1264490087" sldId="282"/>
            <ac:spMk id="18" creationId="{04122D05-344D-BA88-D0B8-9CF47E03AE3B}"/>
          </ac:spMkLst>
        </pc:spChg>
        <pc:spChg chg="add mod">
          <ac:chgData name="Igor Satin" userId="8a1d63a5d5c4fec4" providerId="LiveId" clId="{3DCB51EC-0FDE-4032-A886-8066786C6F25}" dt="2022-10-20T13:48:22.402" v="4409" actId="1076"/>
          <ac:spMkLst>
            <pc:docMk/>
            <pc:sldMk cId="1264490087" sldId="282"/>
            <ac:spMk id="19" creationId="{A35C180F-268E-9DF0-9486-CCEFDA9E0A18}"/>
          </ac:spMkLst>
        </pc:spChg>
        <pc:spChg chg="add mod">
          <ac:chgData name="Igor Satin" userId="8a1d63a5d5c4fec4" providerId="LiveId" clId="{3DCB51EC-0FDE-4032-A886-8066786C6F25}" dt="2022-10-20T13:51:43.784" v="4492" actId="1076"/>
          <ac:spMkLst>
            <pc:docMk/>
            <pc:sldMk cId="1264490087" sldId="282"/>
            <ac:spMk id="20" creationId="{C506E375-E901-304D-A8B1-355ACDAFD4BE}"/>
          </ac:spMkLst>
        </pc:spChg>
        <pc:spChg chg="add mod">
          <ac:chgData name="Igor Satin" userId="8a1d63a5d5c4fec4" providerId="LiveId" clId="{3DCB51EC-0FDE-4032-A886-8066786C6F25}" dt="2022-10-20T13:51:47.792" v="4504" actId="1038"/>
          <ac:spMkLst>
            <pc:docMk/>
            <pc:sldMk cId="1264490087" sldId="282"/>
            <ac:spMk id="21" creationId="{62DCACFB-C602-66D6-A226-6552B38DCDC8}"/>
          </ac:spMkLst>
        </pc:spChg>
        <pc:spChg chg="add mod">
          <ac:chgData name="Igor Satin" userId="8a1d63a5d5c4fec4" providerId="LiveId" clId="{3DCB51EC-0FDE-4032-A886-8066786C6F25}" dt="2022-10-20T13:53:59.696" v="4570" actId="14100"/>
          <ac:spMkLst>
            <pc:docMk/>
            <pc:sldMk cId="1264490087" sldId="282"/>
            <ac:spMk id="22" creationId="{7466F024-ADF3-8CE3-8D44-FA2D84C282EC}"/>
          </ac:spMkLst>
        </pc:spChg>
        <pc:spChg chg="add mod">
          <ac:chgData name="Igor Satin" userId="8a1d63a5d5c4fec4" providerId="LiveId" clId="{3DCB51EC-0FDE-4032-A886-8066786C6F25}" dt="2022-10-20T13:54:11.574" v="4572" actId="1076"/>
          <ac:spMkLst>
            <pc:docMk/>
            <pc:sldMk cId="1264490087" sldId="282"/>
            <ac:spMk id="23" creationId="{86AFA11B-6701-EB08-543F-ECF897CCB0A9}"/>
          </ac:spMkLst>
        </pc:spChg>
        <pc:spChg chg="add mod">
          <ac:chgData name="Igor Satin" userId="8a1d63a5d5c4fec4" providerId="LiveId" clId="{3DCB51EC-0FDE-4032-A886-8066786C6F25}" dt="2022-10-20T13:56:48.012" v="4633" actId="1076"/>
          <ac:spMkLst>
            <pc:docMk/>
            <pc:sldMk cId="1264490087" sldId="282"/>
            <ac:spMk id="27" creationId="{9C10610D-A833-AAE2-98E9-BA0AD54104F0}"/>
          </ac:spMkLst>
        </pc:spChg>
        <pc:picChg chg="add mod">
          <ac:chgData name="Igor Satin" userId="8a1d63a5d5c4fec4" providerId="LiveId" clId="{3DCB51EC-0FDE-4032-A886-8066786C6F25}" dt="2022-10-20T13:44:56.202" v="4297" actId="1076"/>
          <ac:picMkLst>
            <pc:docMk/>
            <pc:sldMk cId="1264490087" sldId="282"/>
            <ac:picMk id="5" creationId="{E550E356-2E53-CDFC-8FD4-B2F659092F04}"/>
          </ac:picMkLst>
        </pc:picChg>
        <pc:picChg chg="add mod">
          <ac:chgData name="Igor Satin" userId="8a1d63a5d5c4fec4" providerId="LiveId" clId="{3DCB51EC-0FDE-4032-A886-8066786C6F25}" dt="2022-10-20T13:40:24.093" v="4156" actId="1076"/>
          <ac:picMkLst>
            <pc:docMk/>
            <pc:sldMk cId="1264490087" sldId="282"/>
            <ac:picMk id="10" creationId="{4685FFDD-B75E-F4E6-3DEC-C102CA02456F}"/>
          </ac:picMkLst>
        </pc:picChg>
        <pc:picChg chg="add mod">
          <ac:chgData name="Igor Satin" userId="8a1d63a5d5c4fec4" providerId="LiveId" clId="{3DCB51EC-0FDE-4032-A886-8066786C6F25}" dt="2022-10-20T13:40:22.300" v="4155" actId="1076"/>
          <ac:picMkLst>
            <pc:docMk/>
            <pc:sldMk cId="1264490087" sldId="282"/>
            <ac:picMk id="11" creationId="{C6465BF7-381A-3DC7-9C13-22ADC4D2CF15}"/>
          </ac:picMkLst>
        </pc:picChg>
        <pc:cxnChg chg="add mod">
          <ac:chgData name="Igor Satin" userId="8a1d63a5d5c4fec4" providerId="LiveId" clId="{3DCB51EC-0FDE-4032-A886-8066786C6F25}" dt="2022-10-20T13:55:24.464" v="4586" actId="692"/>
          <ac:cxnSpMkLst>
            <pc:docMk/>
            <pc:sldMk cId="1264490087" sldId="282"/>
            <ac:cxnSpMk id="25" creationId="{47D3A7C4-C651-F941-40EE-351ECBCB5F41}"/>
          </ac:cxnSpMkLst>
        </pc:cxnChg>
      </pc:sldChg>
      <pc:sldChg chg="new del">
        <pc:chgData name="Igor Satin" userId="8a1d63a5d5c4fec4" providerId="LiveId" clId="{3DCB51EC-0FDE-4032-A886-8066786C6F25}" dt="2022-10-20T13:57:04.150" v="4635" actId="2696"/>
        <pc:sldMkLst>
          <pc:docMk/>
          <pc:sldMk cId="3412366870" sldId="283"/>
        </pc:sldMkLst>
      </pc:sldChg>
      <pc:sldChg chg="addSp delSp modSp add mod">
        <pc:chgData name="Igor Satin" userId="8a1d63a5d5c4fec4" providerId="LiveId" clId="{3DCB51EC-0FDE-4032-A886-8066786C6F25}" dt="2022-10-20T09:25:47.448" v="2255" actId="313"/>
        <pc:sldMkLst>
          <pc:docMk/>
          <pc:sldMk cId="996131869" sldId="284"/>
        </pc:sldMkLst>
        <pc:spChg chg="add del mod">
          <ac:chgData name="Igor Satin" userId="8a1d63a5d5c4fec4" providerId="LiveId" clId="{3DCB51EC-0FDE-4032-A886-8066786C6F25}" dt="2022-10-20T09:10:39.480" v="1783" actId="478"/>
          <ac:spMkLst>
            <pc:docMk/>
            <pc:sldMk cId="996131869" sldId="284"/>
            <ac:spMk id="5" creationId="{F5CDF354-2AE2-37A0-36F0-80891CFE6562}"/>
          </ac:spMkLst>
        </pc:spChg>
        <pc:spChg chg="add mod">
          <ac:chgData name="Igor Satin" userId="8a1d63a5d5c4fec4" providerId="LiveId" clId="{3DCB51EC-0FDE-4032-A886-8066786C6F25}" dt="2022-10-20T09:23:00.319" v="2163" actId="14100"/>
          <ac:spMkLst>
            <pc:docMk/>
            <pc:sldMk cId="996131869" sldId="284"/>
            <ac:spMk id="7" creationId="{8FB2CEC6-4110-7E0A-0330-1D886459E38A}"/>
          </ac:spMkLst>
        </pc:spChg>
        <pc:spChg chg="add mod">
          <ac:chgData name="Igor Satin" userId="8a1d63a5d5c4fec4" providerId="LiveId" clId="{3DCB51EC-0FDE-4032-A886-8066786C6F25}" dt="2022-10-20T09:25:47.448" v="2255" actId="313"/>
          <ac:spMkLst>
            <pc:docMk/>
            <pc:sldMk cId="996131869" sldId="284"/>
            <ac:spMk id="10" creationId="{B9A55898-5874-8522-82B2-07175E564478}"/>
          </ac:spMkLst>
        </pc:spChg>
        <pc:graphicFrameChg chg="del">
          <ac:chgData name="Igor Satin" userId="8a1d63a5d5c4fec4" providerId="LiveId" clId="{3DCB51EC-0FDE-4032-A886-8066786C6F25}" dt="2022-10-20T09:10:34.425" v="1782" actId="478"/>
          <ac:graphicFrameMkLst>
            <pc:docMk/>
            <pc:sldMk cId="996131869" sldId="284"/>
            <ac:graphicFrameMk id="8" creationId="{C0C5331C-F9D8-3989-4DD8-253FA1FD01F4}"/>
          </ac:graphicFrameMkLst>
        </pc:graphicFrameChg>
      </pc:sldChg>
      <pc:sldChg chg="modSp add mod">
        <pc:chgData name="Igor Satin" userId="8a1d63a5d5c4fec4" providerId="LiveId" clId="{3DCB51EC-0FDE-4032-A886-8066786C6F25}" dt="2022-10-20T09:55:41.819" v="2535" actId="255"/>
        <pc:sldMkLst>
          <pc:docMk/>
          <pc:sldMk cId="1091068412" sldId="285"/>
        </pc:sldMkLst>
        <pc:spChg chg="mod">
          <ac:chgData name="Igor Satin" userId="8a1d63a5d5c4fec4" providerId="LiveId" clId="{3DCB51EC-0FDE-4032-A886-8066786C6F25}" dt="2022-10-20T09:43:29.068" v="2370" actId="20577"/>
          <ac:spMkLst>
            <pc:docMk/>
            <pc:sldMk cId="1091068412" sldId="285"/>
            <ac:spMk id="2" creationId="{5024B3F1-4BB9-E04C-1795-075CEE76D7CB}"/>
          </ac:spMkLst>
        </pc:spChg>
        <pc:spChg chg="mod">
          <ac:chgData name="Igor Satin" userId="8a1d63a5d5c4fec4" providerId="LiveId" clId="{3DCB51EC-0FDE-4032-A886-8066786C6F25}" dt="2022-10-20T09:55:41.819" v="2535" actId="255"/>
          <ac:spMkLst>
            <pc:docMk/>
            <pc:sldMk cId="1091068412" sldId="285"/>
            <ac:spMk id="3" creationId="{5EB333C5-0C66-D1E7-82B8-38A43B73842C}"/>
          </ac:spMkLst>
        </pc:spChg>
      </pc:sldChg>
      <pc:sldChg chg="modSp add mod">
        <pc:chgData name="Igor Satin" userId="8a1d63a5d5c4fec4" providerId="LiveId" clId="{3DCB51EC-0FDE-4032-A886-8066786C6F25}" dt="2022-10-20T09:55:21.037" v="2532" actId="14100"/>
        <pc:sldMkLst>
          <pc:docMk/>
          <pc:sldMk cId="3062674497" sldId="286"/>
        </pc:sldMkLst>
        <pc:spChg chg="mod">
          <ac:chgData name="Igor Satin" userId="8a1d63a5d5c4fec4" providerId="LiveId" clId="{3DCB51EC-0FDE-4032-A886-8066786C6F25}" dt="2022-10-20T09:55:21.037" v="2532" actId="14100"/>
          <ac:spMkLst>
            <pc:docMk/>
            <pc:sldMk cId="3062674497" sldId="286"/>
            <ac:spMk id="3" creationId="{5EB333C5-0C66-D1E7-82B8-38A43B73842C}"/>
          </ac:spMkLst>
        </pc:spChg>
      </pc:sldChg>
      <pc:sldChg chg="addSp delSp modSp add mod">
        <pc:chgData name="Igor Satin" userId="8a1d63a5d5c4fec4" providerId="LiveId" clId="{3DCB51EC-0FDE-4032-A886-8066786C6F25}" dt="2022-10-20T10:43:28.804" v="3316" actId="313"/>
        <pc:sldMkLst>
          <pc:docMk/>
          <pc:sldMk cId="2567551319" sldId="287"/>
        </pc:sldMkLst>
        <pc:spChg chg="mod">
          <ac:chgData name="Igor Satin" userId="8a1d63a5d5c4fec4" providerId="LiveId" clId="{3DCB51EC-0FDE-4032-A886-8066786C6F25}" dt="2022-10-20T09:58:48.933" v="2570" actId="20577"/>
          <ac:spMkLst>
            <pc:docMk/>
            <pc:sldMk cId="2567551319" sldId="287"/>
            <ac:spMk id="2" creationId="{5024B3F1-4BB9-E04C-1795-075CEE76D7CB}"/>
          </ac:spMkLst>
        </pc:spChg>
        <pc:spChg chg="del mod">
          <ac:chgData name="Igor Satin" userId="8a1d63a5d5c4fec4" providerId="LiveId" clId="{3DCB51EC-0FDE-4032-A886-8066786C6F25}" dt="2022-10-20T09:59:30.990" v="2572" actId="478"/>
          <ac:spMkLst>
            <pc:docMk/>
            <pc:sldMk cId="2567551319" sldId="287"/>
            <ac:spMk id="3" creationId="{5EB333C5-0C66-D1E7-82B8-38A43B73842C}"/>
          </ac:spMkLst>
        </pc:spChg>
        <pc:spChg chg="add del mod">
          <ac:chgData name="Igor Satin" userId="8a1d63a5d5c4fec4" providerId="LiveId" clId="{3DCB51EC-0FDE-4032-A886-8066786C6F25}" dt="2022-10-20T09:59:32.540" v="2573" actId="478"/>
          <ac:spMkLst>
            <pc:docMk/>
            <pc:sldMk cId="2567551319" sldId="287"/>
            <ac:spMk id="5" creationId="{DBE27B04-5A87-5788-5A45-E3CA532A8F32}"/>
          </ac:spMkLst>
        </pc:spChg>
        <pc:graphicFrameChg chg="add del mod modGraphic">
          <ac:chgData name="Igor Satin" userId="8a1d63a5d5c4fec4" providerId="LiveId" clId="{3DCB51EC-0FDE-4032-A886-8066786C6F25}" dt="2022-10-20T10:01:46.738" v="2579" actId="478"/>
          <ac:graphicFrameMkLst>
            <pc:docMk/>
            <pc:sldMk cId="2567551319" sldId="287"/>
            <ac:graphicFrameMk id="6" creationId="{2166F0F8-E58A-764E-79F3-9B85D649782B}"/>
          </ac:graphicFrameMkLst>
        </pc:graphicFrameChg>
        <pc:graphicFrameChg chg="add del mod modGraphic">
          <ac:chgData name="Igor Satin" userId="8a1d63a5d5c4fec4" providerId="LiveId" clId="{3DCB51EC-0FDE-4032-A886-8066786C6F25}" dt="2022-10-20T10:43:28.804" v="3316" actId="313"/>
          <ac:graphicFrameMkLst>
            <pc:docMk/>
            <pc:sldMk cId="2567551319" sldId="287"/>
            <ac:graphicFrameMk id="7" creationId="{5097FB47-F303-F896-ECD2-D30866958532}"/>
          </ac:graphicFrameMkLst>
        </pc:graphicFrameChg>
      </pc:sldChg>
      <pc:sldChg chg="modSp add mod ord">
        <pc:chgData name="Igor Satin" userId="8a1d63a5d5c4fec4" providerId="LiveId" clId="{3DCB51EC-0FDE-4032-A886-8066786C6F25}" dt="2022-10-22T10:24:27.848" v="4920" actId="313"/>
        <pc:sldMkLst>
          <pc:docMk/>
          <pc:sldMk cId="2359428985" sldId="288"/>
        </pc:sldMkLst>
        <pc:spChg chg="mod">
          <ac:chgData name="Igor Satin" userId="8a1d63a5d5c4fec4" providerId="LiveId" clId="{3DCB51EC-0FDE-4032-A886-8066786C6F25}" dt="2022-10-20T10:44:32.661" v="3320" actId="790"/>
          <ac:spMkLst>
            <pc:docMk/>
            <pc:sldMk cId="2359428985" sldId="288"/>
            <ac:spMk id="2" creationId="{5024B3F1-4BB9-E04C-1795-075CEE76D7CB}"/>
          </ac:spMkLst>
        </pc:spChg>
        <pc:spChg chg="mod">
          <ac:chgData name="Igor Satin" userId="8a1d63a5d5c4fec4" providerId="LiveId" clId="{3DCB51EC-0FDE-4032-A886-8066786C6F25}" dt="2022-10-22T10:24:27.848" v="4920" actId="313"/>
          <ac:spMkLst>
            <pc:docMk/>
            <pc:sldMk cId="2359428985" sldId="288"/>
            <ac:spMk id="3" creationId="{5EB333C5-0C66-D1E7-82B8-38A43B73842C}"/>
          </ac:spMkLst>
        </pc:spChg>
      </pc:sldChg>
      <pc:sldChg chg="modSp add mod">
        <pc:chgData name="Igor Satin" userId="8a1d63a5d5c4fec4" providerId="LiveId" clId="{3DCB51EC-0FDE-4032-A886-8066786C6F25}" dt="2022-10-20T12:34:56.051" v="3845" actId="313"/>
        <pc:sldMkLst>
          <pc:docMk/>
          <pc:sldMk cId="2589531058" sldId="289"/>
        </pc:sldMkLst>
        <pc:spChg chg="mod">
          <ac:chgData name="Igor Satin" userId="8a1d63a5d5c4fec4" providerId="LiveId" clId="{3DCB51EC-0FDE-4032-A886-8066786C6F25}" dt="2022-10-20T12:34:56.051" v="3845" actId="313"/>
          <ac:spMkLst>
            <pc:docMk/>
            <pc:sldMk cId="2589531058" sldId="289"/>
            <ac:spMk id="2" creationId="{F3E5F498-8AA2-B157-87B8-7060DE01895F}"/>
          </ac:spMkLst>
        </pc:spChg>
        <pc:spChg chg="mod">
          <ac:chgData name="Igor Satin" userId="8a1d63a5d5c4fec4" providerId="LiveId" clId="{3DCB51EC-0FDE-4032-A886-8066786C6F25}" dt="2022-10-20T12:30:46.399" v="3799" actId="20577"/>
          <ac:spMkLst>
            <pc:docMk/>
            <pc:sldMk cId="2589531058" sldId="289"/>
            <ac:spMk id="3" creationId="{652C1648-1449-16A7-7212-45DA1AEF006B}"/>
          </ac:spMkLst>
        </pc:spChg>
      </pc:sldChg>
      <pc:sldChg chg="modSp add mod">
        <pc:chgData name="Igor Satin" userId="8a1d63a5d5c4fec4" providerId="LiveId" clId="{3DCB51EC-0FDE-4032-A886-8066786C6F25}" dt="2022-10-20T12:35:21.496" v="3864" actId="20577"/>
        <pc:sldMkLst>
          <pc:docMk/>
          <pc:sldMk cId="329679669" sldId="290"/>
        </pc:sldMkLst>
        <pc:spChg chg="mod">
          <ac:chgData name="Igor Satin" userId="8a1d63a5d5c4fec4" providerId="LiveId" clId="{3DCB51EC-0FDE-4032-A886-8066786C6F25}" dt="2022-10-20T12:35:21.496" v="3864" actId="20577"/>
          <ac:spMkLst>
            <pc:docMk/>
            <pc:sldMk cId="329679669" sldId="290"/>
            <ac:spMk id="2" creationId="{F3E5F498-8AA2-B157-87B8-7060DE01895F}"/>
          </ac:spMkLst>
        </pc:spChg>
        <pc:spChg chg="mod">
          <ac:chgData name="Igor Satin" userId="8a1d63a5d5c4fec4" providerId="LiveId" clId="{3DCB51EC-0FDE-4032-A886-8066786C6F25}" dt="2022-10-20T12:34:00.006" v="3815" actId="113"/>
          <ac:spMkLst>
            <pc:docMk/>
            <pc:sldMk cId="329679669" sldId="290"/>
            <ac:spMk id="3" creationId="{652C1648-1449-16A7-7212-45DA1AEF006B}"/>
          </ac:spMkLst>
        </pc:spChg>
      </pc:sldChg>
      <pc:sldChg chg="modSp add mod">
        <pc:chgData name="Igor Satin" userId="8a1d63a5d5c4fec4" providerId="LiveId" clId="{3DCB51EC-0FDE-4032-A886-8066786C6F25}" dt="2022-10-20T12:40:22.816" v="3886" actId="20577"/>
        <pc:sldMkLst>
          <pc:docMk/>
          <pc:sldMk cId="2629854598" sldId="291"/>
        </pc:sldMkLst>
        <pc:spChg chg="mod">
          <ac:chgData name="Igor Satin" userId="8a1d63a5d5c4fec4" providerId="LiveId" clId="{3DCB51EC-0FDE-4032-A886-8066786C6F25}" dt="2022-10-20T12:38:43.378" v="3870" actId="790"/>
          <ac:spMkLst>
            <pc:docMk/>
            <pc:sldMk cId="2629854598" sldId="291"/>
            <ac:spMk id="2" creationId="{F3E5F498-8AA2-B157-87B8-7060DE01895F}"/>
          </ac:spMkLst>
        </pc:spChg>
        <pc:spChg chg="mod">
          <ac:chgData name="Igor Satin" userId="8a1d63a5d5c4fec4" providerId="LiveId" clId="{3DCB51EC-0FDE-4032-A886-8066786C6F25}" dt="2022-10-20T12:40:22.816" v="3886" actId="20577"/>
          <ac:spMkLst>
            <pc:docMk/>
            <pc:sldMk cId="2629854598" sldId="291"/>
            <ac:spMk id="3" creationId="{652C1648-1449-16A7-7212-45DA1AEF006B}"/>
          </ac:spMkLst>
        </pc:spChg>
      </pc:sldChg>
      <pc:sldChg chg="modSp add mod">
        <pc:chgData name="Igor Satin" userId="8a1d63a5d5c4fec4" providerId="LiveId" clId="{3DCB51EC-0FDE-4032-A886-8066786C6F25}" dt="2022-10-20T12:46:40.305" v="3986" actId="255"/>
        <pc:sldMkLst>
          <pc:docMk/>
          <pc:sldMk cId="1759476143" sldId="292"/>
        </pc:sldMkLst>
        <pc:spChg chg="mod">
          <ac:chgData name="Igor Satin" userId="8a1d63a5d5c4fec4" providerId="LiveId" clId="{3DCB51EC-0FDE-4032-A886-8066786C6F25}" dt="2022-10-20T12:43:48.888" v="3901" actId="790"/>
          <ac:spMkLst>
            <pc:docMk/>
            <pc:sldMk cId="1759476143" sldId="292"/>
            <ac:spMk id="2" creationId="{F3E5F498-8AA2-B157-87B8-7060DE01895F}"/>
          </ac:spMkLst>
        </pc:spChg>
        <pc:spChg chg="mod">
          <ac:chgData name="Igor Satin" userId="8a1d63a5d5c4fec4" providerId="LiveId" clId="{3DCB51EC-0FDE-4032-A886-8066786C6F25}" dt="2022-10-20T12:46:40.305" v="3986" actId="255"/>
          <ac:spMkLst>
            <pc:docMk/>
            <pc:sldMk cId="1759476143" sldId="292"/>
            <ac:spMk id="3" creationId="{652C1648-1449-16A7-7212-45DA1AEF006B}"/>
          </ac:spMkLst>
        </pc:spChg>
      </pc:sldChg>
      <pc:sldChg chg="modSp add mod">
        <pc:chgData name="Igor Satin" userId="8a1d63a5d5c4fec4" providerId="LiveId" clId="{3DCB51EC-0FDE-4032-A886-8066786C6F25}" dt="2022-10-20T12:49:02.052" v="4013" actId="20577"/>
        <pc:sldMkLst>
          <pc:docMk/>
          <pc:sldMk cId="230931962" sldId="293"/>
        </pc:sldMkLst>
        <pc:spChg chg="mod">
          <ac:chgData name="Igor Satin" userId="8a1d63a5d5c4fec4" providerId="LiveId" clId="{3DCB51EC-0FDE-4032-A886-8066786C6F25}" dt="2022-10-20T12:47:50.284" v="3992" actId="790"/>
          <ac:spMkLst>
            <pc:docMk/>
            <pc:sldMk cId="230931962" sldId="293"/>
            <ac:spMk id="2" creationId="{F3E5F498-8AA2-B157-87B8-7060DE01895F}"/>
          </ac:spMkLst>
        </pc:spChg>
        <pc:spChg chg="mod">
          <ac:chgData name="Igor Satin" userId="8a1d63a5d5c4fec4" providerId="LiveId" clId="{3DCB51EC-0FDE-4032-A886-8066786C6F25}" dt="2022-10-20T12:49:02.052" v="4013" actId="20577"/>
          <ac:spMkLst>
            <pc:docMk/>
            <pc:sldMk cId="230931962" sldId="293"/>
            <ac:spMk id="3" creationId="{652C1648-1449-16A7-7212-45DA1AEF006B}"/>
          </ac:spMkLst>
        </pc:spChg>
      </pc:sldChg>
      <pc:sldChg chg="modSp add mod">
        <pc:chgData name="Igor Satin" userId="8a1d63a5d5c4fec4" providerId="LiveId" clId="{3DCB51EC-0FDE-4032-A886-8066786C6F25}" dt="2022-10-20T12:50:56.980" v="4079" actId="20577"/>
        <pc:sldMkLst>
          <pc:docMk/>
          <pc:sldMk cId="3963591427" sldId="294"/>
        </pc:sldMkLst>
        <pc:spChg chg="mod">
          <ac:chgData name="Igor Satin" userId="8a1d63a5d5c4fec4" providerId="LiveId" clId="{3DCB51EC-0FDE-4032-A886-8066786C6F25}" dt="2022-10-20T12:49:26.504" v="4015"/>
          <ac:spMkLst>
            <pc:docMk/>
            <pc:sldMk cId="3963591427" sldId="294"/>
            <ac:spMk id="2" creationId="{F3E5F498-8AA2-B157-87B8-7060DE01895F}"/>
          </ac:spMkLst>
        </pc:spChg>
        <pc:spChg chg="mod">
          <ac:chgData name="Igor Satin" userId="8a1d63a5d5c4fec4" providerId="LiveId" clId="{3DCB51EC-0FDE-4032-A886-8066786C6F25}" dt="2022-10-20T12:50:56.980" v="4079" actId="20577"/>
          <ac:spMkLst>
            <pc:docMk/>
            <pc:sldMk cId="3963591427" sldId="294"/>
            <ac:spMk id="3" creationId="{652C1648-1449-16A7-7212-45DA1AEF006B}"/>
          </ac:spMkLst>
        </pc:spChg>
      </pc:sldChg>
      <pc:sldChg chg="addSp delSp modSp add mod">
        <pc:chgData name="Igor Satin" userId="8a1d63a5d5c4fec4" providerId="LiveId" clId="{3DCB51EC-0FDE-4032-A886-8066786C6F25}" dt="2022-10-20T14:43:20.518" v="4833" actId="1076"/>
        <pc:sldMkLst>
          <pc:docMk/>
          <pc:sldMk cId="2703609838" sldId="295"/>
        </pc:sldMkLst>
        <pc:spChg chg="mod">
          <ac:chgData name="Igor Satin" userId="8a1d63a5d5c4fec4" providerId="LiveId" clId="{3DCB51EC-0FDE-4032-A886-8066786C6F25}" dt="2022-10-20T14:00:50.109" v="4739" actId="164"/>
          <ac:spMkLst>
            <pc:docMk/>
            <pc:sldMk cId="2703609838" sldId="295"/>
            <ac:spMk id="6" creationId="{8B3D5392-2EA8-108A-46F0-68871F1DB467}"/>
          </ac:spMkLst>
        </pc:spChg>
        <pc:spChg chg="del">
          <ac:chgData name="Igor Satin" userId="8a1d63a5d5c4fec4" providerId="LiveId" clId="{3DCB51EC-0FDE-4032-A886-8066786C6F25}" dt="2022-10-20T13:59:15.016" v="4675" actId="478"/>
          <ac:spMkLst>
            <pc:docMk/>
            <pc:sldMk cId="2703609838" sldId="295"/>
            <ac:spMk id="7" creationId="{D2AA3D9B-156C-7B05-C55D-BBB6956B3704}"/>
          </ac:spMkLst>
        </pc:spChg>
        <pc:spChg chg="del">
          <ac:chgData name="Igor Satin" userId="8a1d63a5d5c4fec4" providerId="LiveId" clId="{3DCB51EC-0FDE-4032-A886-8066786C6F25}" dt="2022-10-20T13:59:23.704" v="4682" actId="478"/>
          <ac:spMkLst>
            <pc:docMk/>
            <pc:sldMk cId="2703609838" sldId="295"/>
            <ac:spMk id="8" creationId="{E3177A3B-B10F-8170-5777-7F1E5EA6A2E3}"/>
          </ac:spMkLst>
        </pc:spChg>
        <pc:spChg chg="del">
          <ac:chgData name="Igor Satin" userId="8a1d63a5d5c4fec4" providerId="LiveId" clId="{3DCB51EC-0FDE-4032-A886-8066786C6F25}" dt="2022-10-20T13:59:20.656" v="4680" actId="478"/>
          <ac:spMkLst>
            <pc:docMk/>
            <pc:sldMk cId="2703609838" sldId="295"/>
            <ac:spMk id="12" creationId="{7019133E-391F-9773-9175-9F386CE88D71}"/>
          </ac:spMkLst>
        </pc:spChg>
        <pc:spChg chg="del">
          <ac:chgData name="Igor Satin" userId="8a1d63a5d5c4fec4" providerId="LiveId" clId="{3DCB51EC-0FDE-4032-A886-8066786C6F25}" dt="2022-10-20T13:59:19.838" v="4679" actId="478"/>
          <ac:spMkLst>
            <pc:docMk/>
            <pc:sldMk cId="2703609838" sldId="295"/>
            <ac:spMk id="13" creationId="{BA8F6CDA-232A-8091-A522-DB7E7795185F}"/>
          </ac:spMkLst>
        </pc:spChg>
        <pc:spChg chg="del">
          <ac:chgData name="Igor Satin" userId="8a1d63a5d5c4fec4" providerId="LiveId" clId="{3DCB51EC-0FDE-4032-A886-8066786C6F25}" dt="2022-10-20T13:59:21.740" v="4681" actId="478"/>
          <ac:spMkLst>
            <pc:docMk/>
            <pc:sldMk cId="2703609838" sldId="295"/>
            <ac:spMk id="14" creationId="{06071031-9479-EEE2-3A9C-CDB3F6A4F62F}"/>
          </ac:spMkLst>
        </pc:spChg>
        <pc:spChg chg="mod">
          <ac:chgData name="Igor Satin" userId="8a1d63a5d5c4fec4" providerId="LiveId" clId="{3DCB51EC-0FDE-4032-A886-8066786C6F25}" dt="2022-10-20T14:00:50.109" v="4739" actId="164"/>
          <ac:spMkLst>
            <pc:docMk/>
            <pc:sldMk cId="2703609838" sldId="295"/>
            <ac:spMk id="15" creationId="{8E37108A-B79C-F5E3-03CA-604E83C3997E}"/>
          </ac:spMkLst>
        </pc:spChg>
        <pc:spChg chg="mod">
          <ac:chgData name="Igor Satin" userId="8a1d63a5d5c4fec4" providerId="LiveId" clId="{3DCB51EC-0FDE-4032-A886-8066786C6F25}" dt="2022-10-20T14:00:50.109" v="4739" actId="164"/>
          <ac:spMkLst>
            <pc:docMk/>
            <pc:sldMk cId="2703609838" sldId="295"/>
            <ac:spMk id="16" creationId="{4DE6C611-D25D-4749-A83E-3A5731018898}"/>
          </ac:spMkLst>
        </pc:spChg>
        <pc:spChg chg="del">
          <ac:chgData name="Igor Satin" userId="8a1d63a5d5c4fec4" providerId="LiveId" clId="{3DCB51EC-0FDE-4032-A886-8066786C6F25}" dt="2022-10-20T13:59:17.451" v="4676" actId="478"/>
          <ac:spMkLst>
            <pc:docMk/>
            <pc:sldMk cId="2703609838" sldId="295"/>
            <ac:spMk id="17" creationId="{0094F02C-10EA-70A9-CF42-22A8A90C3DE0}"/>
          </ac:spMkLst>
        </pc:spChg>
        <pc:spChg chg="mod">
          <ac:chgData name="Igor Satin" userId="8a1d63a5d5c4fec4" providerId="LiveId" clId="{3DCB51EC-0FDE-4032-A886-8066786C6F25}" dt="2022-10-20T14:00:50.109" v="4739" actId="164"/>
          <ac:spMkLst>
            <pc:docMk/>
            <pc:sldMk cId="2703609838" sldId="295"/>
            <ac:spMk id="18" creationId="{04122D05-344D-BA88-D0B8-9CF47E03AE3B}"/>
          </ac:spMkLst>
        </pc:spChg>
        <pc:spChg chg="mod">
          <ac:chgData name="Igor Satin" userId="8a1d63a5d5c4fec4" providerId="LiveId" clId="{3DCB51EC-0FDE-4032-A886-8066786C6F25}" dt="2022-10-20T14:00:50.109" v="4739" actId="164"/>
          <ac:spMkLst>
            <pc:docMk/>
            <pc:sldMk cId="2703609838" sldId="295"/>
            <ac:spMk id="19" creationId="{A35C180F-268E-9DF0-9486-CCEFDA9E0A18}"/>
          </ac:spMkLst>
        </pc:spChg>
        <pc:spChg chg="del">
          <ac:chgData name="Igor Satin" userId="8a1d63a5d5c4fec4" providerId="LiveId" clId="{3DCB51EC-0FDE-4032-A886-8066786C6F25}" dt="2022-10-20T14:00:29.154" v="4734" actId="478"/>
          <ac:spMkLst>
            <pc:docMk/>
            <pc:sldMk cId="2703609838" sldId="295"/>
            <ac:spMk id="20" creationId="{C506E375-E901-304D-A8B1-355ACDAFD4BE}"/>
          </ac:spMkLst>
        </pc:spChg>
        <pc:spChg chg="del">
          <ac:chgData name="Igor Satin" userId="8a1d63a5d5c4fec4" providerId="LiveId" clId="{3DCB51EC-0FDE-4032-A886-8066786C6F25}" dt="2022-10-20T14:00:41.615" v="4738" actId="478"/>
          <ac:spMkLst>
            <pc:docMk/>
            <pc:sldMk cId="2703609838" sldId="295"/>
            <ac:spMk id="21" creationId="{62DCACFB-C602-66D6-A226-6552B38DCDC8}"/>
          </ac:spMkLst>
        </pc:spChg>
        <pc:spChg chg="mod">
          <ac:chgData name="Igor Satin" userId="8a1d63a5d5c4fec4" providerId="LiveId" clId="{3DCB51EC-0FDE-4032-A886-8066786C6F25}" dt="2022-10-20T14:43:17.444" v="4832" actId="1076"/>
          <ac:spMkLst>
            <pc:docMk/>
            <pc:sldMk cId="2703609838" sldId="295"/>
            <ac:spMk id="22" creationId="{7466F024-ADF3-8CE3-8D44-FA2D84C282EC}"/>
          </ac:spMkLst>
        </pc:spChg>
        <pc:spChg chg="del">
          <ac:chgData name="Igor Satin" userId="8a1d63a5d5c4fec4" providerId="LiveId" clId="{3DCB51EC-0FDE-4032-A886-8066786C6F25}" dt="2022-10-20T14:00:40.549" v="4737" actId="478"/>
          <ac:spMkLst>
            <pc:docMk/>
            <pc:sldMk cId="2703609838" sldId="295"/>
            <ac:spMk id="23" creationId="{86AFA11B-6701-EB08-543F-ECF897CCB0A9}"/>
          </ac:spMkLst>
        </pc:spChg>
        <pc:spChg chg="add del mod">
          <ac:chgData name="Igor Satin" userId="8a1d63a5d5c4fec4" providerId="LiveId" clId="{3DCB51EC-0FDE-4032-A886-8066786C6F25}" dt="2022-10-20T13:58:45.671" v="4674" actId="478"/>
          <ac:spMkLst>
            <pc:docMk/>
            <pc:sldMk cId="2703609838" sldId="295"/>
            <ac:spMk id="24" creationId="{F98FC034-61F2-6AF0-9877-59C1A89F679A}"/>
          </ac:spMkLst>
        </pc:spChg>
        <pc:spChg chg="mod">
          <ac:chgData name="Igor Satin" userId="8a1d63a5d5c4fec4" providerId="LiveId" clId="{3DCB51EC-0FDE-4032-A886-8066786C6F25}" dt="2022-10-20T13:57:23.264" v="4655" actId="20577"/>
          <ac:spMkLst>
            <pc:docMk/>
            <pc:sldMk cId="2703609838" sldId="295"/>
            <ac:spMk id="27" creationId="{9C10610D-A833-AAE2-98E9-BA0AD54104F0}"/>
          </ac:spMkLst>
        </pc:spChg>
        <pc:spChg chg="mod">
          <ac:chgData name="Igor Satin" userId="8a1d63a5d5c4fec4" providerId="LiveId" clId="{3DCB51EC-0FDE-4032-A886-8066786C6F25}" dt="2022-10-20T13:58:21.944" v="4671" actId="27803"/>
          <ac:spMkLst>
            <pc:docMk/>
            <pc:sldMk cId="2703609838" sldId="295"/>
            <ac:spMk id="28" creationId="{21308689-0306-0955-7217-E46256DF6C7A}"/>
          </ac:spMkLst>
        </pc:spChg>
        <pc:spChg chg="add del mod">
          <ac:chgData name="Igor Satin" userId="8a1d63a5d5c4fec4" providerId="LiveId" clId="{3DCB51EC-0FDE-4032-A886-8066786C6F25}" dt="2022-10-20T13:58:21.944" v="4671" actId="27803"/>
          <ac:spMkLst>
            <pc:docMk/>
            <pc:sldMk cId="2703609838" sldId="295"/>
            <ac:spMk id="29" creationId="{79516DB5-288C-2143-2FF7-8CE7ED43D6C1}"/>
          </ac:spMkLst>
        </pc:spChg>
        <pc:spChg chg="mod">
          <ac:chgData name="Igor Satin" userId="8a1d63a5d5c4fec4" providerId="LiveId" clId="{3DCB51EC-0FDE-4032-A886-8066786C6F25}" dt="2022-10-20T14:42:22.244" v="4796"/>
          <ac:spMkLst>
            <pc:docMk/>
            <pc:sldMk cId="2703609838" sldId="295"/>
            <ac:spMk id="32" creationId="{7307EEB3-747A-509E-22BC-243D1C4F868A}"/>
          </ac:spMkLst>
        </pc:spChg>
        <pc:spChg chg="mod">
          <ac:chgData name="Igor Satin" userId="8a1d63a5d5c4fec4" providerId="LiveId" clId="{3DCB51EC-0FDE-4032-A886-8066786C6F25}" dt="2022-10-20T14:42:22.244" v="4796"/>
          <ac:spMkLst>
            <pc:docMk/>
            <pc:sldMk cId="2703609838" sldId="295"/>
            <ac:spMk id="33" creationId="{94C54595-0244-5A17-4A3C-EFA170B04A44}"/>
          </ac:spMkLst>
        </pc:spChg>
        <pc:spChg chg="mod">
          <ac:chgData name="Igor Satin" userId="8a1d63a5d5c4fec4" providerId="LiveId" clId="{3DCB51EC-0FDE-4032-A886-8066786C6F25}" dt="2022-10-20T14:42:22.244" v="4796"/>
          <ac:spMkLst>
            <pc:docMk/>
            <pc:sldMk cId="2703609838" sldId="295"/>
            <ac:spMk id="34" creationId="{547E09F9-B715-F68A-E478-8F8C5989346F}"/>
          </ac:spMkLst>
        </pc:spChg>
        <pc:spChg chg="mod">
          <ac:chgData name="Igor Satin" userId="8a1d63a5d5c4fec4" providerId="LiveId" clId="{3DCB51EC-0FDE-4032-A886-8066786C6F25}" dt="2022-10-20T14:42:22.244" v="4796"/>
          <ac:spMkLst>
            <pc:docMk/>
            <pc:sldMk cId="2703609838" sldId="295"/>
            <ac:spMk id="35" creationId="{0DB95B6F-6F6C-8548-61ED-27852B49EF26}"/>
          </ac:spMkLst>
        </pc:spChg>
        <pc:spChg chg="mod">
          <ac:chgData name="Igor Satin" userId="8a1d63a5d5c4fec4" providerId="LiveId" clId="{3DCB51EC-0FDE-4032-A886-8066786C6F25}" dt="2022-10-20T14:42:22.244" v="4796"/>
          <ac:spMkLst>
            <pc:docMk/>
            <pc:sldMk cId="2703609838" sldId="295"/>
            <ac:spMk id="36" creationId="{0861AFF9-2CBC-FC1C-469B-665AC16C238A}"/>
          </ac:spMkLst>
        </pc:spChg>
        <pc:spChg chg="mod">
          <ac:chgData name="Igor Satin" userId="8a1d63a5d5c4fec4" providerId="LiveId" clId="{3DCB51EC-0FDE-4032-A886-8066786C6F25}" dt="2022-10-20T14:42:22.244" v="4796"/>
          <ac:spMkLst>
            <pc:docMk/>
            <pc:sldMk cId="2703609838" sldId="295"/>
            <ac:spMk id="37" creationId="{DE0CFBCE-E01F-0B83-D827-121046933EBE}"/>
          </ac:spMkLst>
        </pc:spChg>
        <pc:spChg chg="add mod">
          <ac:chgData name="Igor Satin" userId="8a1d63a5d5c4fec4" providerId="LiveId" clId="{3DCB51EC-0FDE-4032-A886-8066786C6F25}" dt="2022-10-20T14:43:01.247" v="4828" actId="20577"/>
          <ac:spMkLst>
            <pc:docMk/>
            <pc:sldMk cId="2703609838" sldId="295"/>
            <ac:spMk id="39" creationId="{CDA4DE6C-C506-BCE3-1C5A-63528B11642E}"/>
          </ac:spMkLst>
        </pc:spChg>
        <pc:spChg chg="add mod">
          <ac:chgData name="Igor Satin" userId="8a1d63a5d5c4fec4" providerId="LiveId" clId="{3DCB51EC-0FDE-4032-A886-8066786C6F25}" dt="2022-10-20T14:43:20.518" v="4833" actId="1076"/>
          <ac:spMkLst>
            <pc:docMk/>
            <pc:sldMk cId="2703609838" sldId="295"/>
            <ac:spMk id="40" creationId="{593EE8C8-068C-D83B-EF57-6906922D8FFB}"/>
          </ac:spMkLst>
        </pc:spChg>
        <pc:grpChg chg="add del mod">
          <ac:chgData name="Igor Satin" userId="8a1d63a5d5c4fec4" providerId="LiveId" clId="{3DCB51EC-0FDE-4032-A886-8066786C6F25}" dt="2022-10-20T13:58:21.944" v="4671" actId="27803"/>
          <ac:grpSpMkLst>
            <pc:docMk/>
            <pc:sldMk cId="2703609838" sldId="295"/>
            <ac:grpSpMk id="26" creationId="{F19E3869-9A30-D068-82A2-B708A6058DC4}"/>
          </ac:grpSpMkLst>
        </pc:grpChg>
        <pc:grpChg chg="add mod">
          <ac:chgData name="Igor Satin" userId="8a1d63a5d5c4fec4" providerId="LiveId" clId="{3DCB51EC-0FDE-4032-A886-8066786C6F25}" dt="2022-10-20T14:00:53.279" v="4740" actId="1076"/>
          <ac:grpSpMkLst>
            <pc:docMk/>
            <pc:sldMk cId="2703609838" sldId="295"/>
            <ac:grpSpMk id="30" creationId="{8F2686A8-AE66-B2A0-E320-CF21F28EC0AB}"/>
          </ac:grpSpMkLst>
        </pc:grpChg>
        <pc:grpChg chg="add del mod">
          <ac:chgData name="Igor Satin" userId="8a1d63a5d5c4fec4" providerId="LiveId" clId="{3DCB51EC-0FDE-4032-A886-8066786C6F25}" dt="2022-10-20T14:42:24.358" v="4797"/>
          <ac:grpSpMkLst>
            <pc:docMk/>
            <pc:sldMk cId="2703609838" sldId="295"/>
            <ac:grpSpMk id="31" creationId="{2DBCD5AC-EF66-978A-A0D2-246B347297CD}"/>
          </ac:grpSpMkLst>
        </pc:grpChg>
        <pc:picChg chg="add del mod">
          <ac:chgData name="Igor Satin" userId="8a1d63a5d5c4fec4" providerId="LiveId" clId="{3DCB51EC-0FDE-4032-A886-8066786C6F25}" dt="2022-10-20T14:00:50.109" v="4739" actId="164"/>
          <ac:picMkLst>
            <pc:docMk/>
            <pc:sldMk cId="2703609838" sldId="295"/>
            <ac:picMk id="4" creationId="{7ABB283A-D920-A960-023D-22C70CDEE79E}"/>
          </ac:picMkLst>
        </pc:picChg>
        <pc:picChg chg="del">
          <ac:chgData name="Igor Satin" userId="8a1d63a5d5c4fec4" providerId="LiveId" clId="{3DCB51EC-0FDE-4032-A886-8066786C6F25}" dt="2022-10-20T13:58:01.009" v="4664" actId="478"/>
          <ac:picMkLst>
            <pc:docMk/>
            <pc:sldMk cId="2703609838" sldId="295"/>
            <ac:picMk id="5" creationId="{E550E356-2E53-CDFC-8FD4-B2F659092F04}"/>
          </ac:picMkLst>
        </pc:picChg>
        <pc:picChg chg="del">
          <ac:chgData name="Igor Satin" userId="8a1d63a5d5c4fec4" providerId="LiveId" clId="{3DCB51EC-0FDE-4032-A886-8066786C6F25}" dt="2022-10-20T13:59:18.289" v="4677" actId="478"/>
          <ac:picMkLst>
            <pc:docMk/>
            <pc:sldMk cId="2703609838" sldId="295"/>
            <ac:picMk id="10" creationId="{4685FFDD-B75E-F4E6-3DEC-C102CA02456F}"/>
          </ac:picMkLst>
        </pc:picChg>
        <pc:picChg chg="del">
          <ac:chgData name="Igor Satin" userId="8a1d63a5d5c4fec4" providerId="LiveId" clId="{3DCB51EC-0FDE-4032-A886-8066786C6F25}" dt="2022-10-20T13:59:18.973" v="4678" actId="478"/>
          <ac:picMkLst>
            <pc:docMk/>
            <pc:sldMk cId="2703609838" sldId="295"/>
            <ac:picMk id="11" creationId="{C6465BF7-381A-3DC7-9C13-22ADC4D2CF15}"/>
          </ac:picMkLst>
        </pc:picChg>
        <pc:picChg chg="mod">
          <ac:chgData name="Igor Satin" userId="8a1d63a5d5c4fec4" providerId="LiveId" clId="{3DCB51EC-0FDE-4032-A886-8066786C6F25}" dt="2022-10-20T14:42:22.244" v="4796"/>
          <ac:picMkLst>
            <pc:docMk/>
            <pc:sldMk cId="2703609838" sldId="295"/>
            <ac:picMk id="38" creationId="{9C454F3C-8A3C-0E89-E16F-61230B018226}"/>
          </ac:picMkLst>
        </pc:picChg>
        <pc:cxnChg chg="del mod">
          <ac:chgData name="Igor Satin" userId="8a1d63a5d5c4fec4" providerId="LiveId" clId="{3DCB51EC-0FDE-4032-A886-8066786C6F25}" dt="2022-10-20T13:59:24.915" v="4683" actId="478"/>
          <ac:cxnSpMkLst>
            <pc:docMk/>
            <pc:sldMk cId="2703609838" sldId="295"/>
            <ac:cxnSpMk id="25" creationId="{47D3A7C4-C651-F941-40EE-351ECBCB5F41}"/>
          </ac:cxnSpMkLst>
        </pc:cxnChg>
      </pc:sldChg>
      <pc:sldChg chg="addSp delSp modSp add mod">
        <pc:chgData name="Igor Satin" userId="8a1d63a5d5c4fec4" providerId="LiveId" clId="{3DCB51EC-0FDE-4032-A886-8066786C6F25}" dt="2022-10-20T14:07:29.424" v="4794" actId="113"/>
        <pc:sldMkLst>
          <pc:docMk/>
          <pc:sldMk cId="1941054621" sldId="296"/>
        </pc:sldMkLst>
        <pc:spChg chg="del mod">
          <ac:chgData name="Igor Satin" userId="8a1d63a5d5c4fec4" providerId="LiveId" clId="{3DCB51EC-0FDE-4032-A886-8066786C6F25}" dt="2022-10-20T14:03:52.142" v="4744" actId="478"/>
          <ac:spMkLst>
            <pc:docMk/>
            <pc:sldMk cId="1941054621" sldId="296"/>
            <ac:spMk id="2" creationId="{3953BC1E-4E7F-70C8-3687-7456A63CCD3B}"/>
          </ac:spMkLst>
        </pc:spChg>
        <pc:spChg chg="del">
          <ac:chgData name="Igor Satin" userId="8a1d63a5d5c4fec4" providerId="LiveId" clId="{3DCB51EC-0FDE-4032-A886-8066786C6F25}" dt="2022-10-20T14:03:48.645" v="4743" actId="478"/>
          <ac:spMkLst>
            <pc:docMk/>
            <pc:sldMk cId="1941054621" sldId="296"/>
            <ac:spMk id="3" creationId="{BE9C2FD7-0B3E-5FA1-3C42-2E01D4A1E6F2}"/>
          </ac:spMkLst>
        </pc:spChg>
        <pc:spChg chg="del">
          <ac:chgData name="Igor Satin" userId="8a1d63a5d5c4fec4" providerId="LiveId" clId="{3DCB51EC-0FDE-4032-A886-8066786C6F25}" dt="2022-10-20T14:05:22.477" v="4759" actId="478"/>
          <ac:spMkLst>
            <pc:docMk/>
            <pc:sldMk cId="1941054621" sldId="296"/>
            <ac:spMk id="7" creationId="{96CBC5E4-5301-BB96-CE01-B0DC13B0805F}"/>
          </ac:spMkLst>
        </pc:spChg>
        <pc:spChg chg="add mod">
          <ac:chgData name="Igor Satin" userId="8a1d63a5d5c4fec4" providerId="LiveId" clId="{3DCB51EC-0FDE-4032-A886-8066786C6F25}" dt="2022-10-20T14:07:29.424" v="4794" actId="113"/>
          <ac:spMkLst>
            <pc:docMk/>
            <pc:sldMk cId="1941054621" sldId="296"/>
            <ac:spMk id="8" creationId="{1CB2C2FB-5D41-D698-5D50-1EA2E1F5AFAA}"/>
          </ac:spMkLst>
        </pc:spChg>
        <pc:spChg chg="add del mod">
          <ac:chgData name="Igor Satin" userId="8a1d63a5d5c4fec4" providerId="LiveId" clId="{3DCB51EC-0FDE-4032-A886-8066786C6F25}" dt="2022-10-20T14:03:55.755" v="4745" actId="478"/>
          <ac:spMkLst>
            <pc:docMk/>
            <pc:sldMk cId="1941054621" sldId="296"/>
            <ac:spMk id="10" creationId="{C920258D-C58D-FDAF-8C65-7EC7F48B380D}"/>
          </ac:spMkLst>
        </pc:spChg>
      </pc:sldChg>
      <pc:sldChg chg="addSp delSp modSp add mod">
        <pc:chgData name="Igor Satin" userId="8a1d63a5d5c4fec4" providerId="LiveId" clId="{3DCB51EC-0FDE-4032-A886-8066786C6F25}" dt="2022-10-20T14:46:25.738" v="4919" actId="1076"/>
        <pc:sldMkLst>
          <pc:docMk/>
          <pc:sldMk cId="694492793" sldId="297"/>
        </pc:sldMkLst>
        <pc:spChg chg="del mod">
          <ac:chgData name="Igor Satin" userId="8a1d63a5d5c4fec4" providerId="LiveId" clId="{3DCB51EC-0FDE-4032-A886-8066786C6F25}" dt="2022-10-20T14:44:17.054" v="4852" actId="478"/>
          <ac:spMkLst>
            <pc:docMk/>
            <pc:sldMk cId="694492793" sldId="297"/>
            <ac:spMk id="2" creationId="{AD26E4EF-5C4D-0471-37A4-7DEA6B06752E}"/>
          </ac:spMkLst>
        </pc:spChg>
        <pc:spChg chg="mod">
          <ac:chgData name="Igor Satin" userId="8a1d63a5d5c4fec4" providerId="LiveId" clId="{3DCB51EC-0FDE-4032-A886-8066786C6F25}" dt="2022-10-20T14:44:25.946" v="4855" actId="14100"/>
          <ac:spMkLst>
            <pc:docMk/>
            <pc:sldMk cId="694492793" sldId="297"/>
            <ac:spMk id="3" creationId="{109502DF-C46E-7440-2B60-FE47D088EDB1}"/>
          </ac:spMkLst>
        </pc:spChg>
        <pc:spChg chg="add mod">
          <ac:chgData name="Igor Satin" userId="8a1d63a5d5c4fec4" providerId="LiveId" clId="{3DCB51EC-0FDE-4032-A886-8066786C6F25}" dt="2022-10-20T14:46:25.738" v="4919" actId="1076"/>
          <ac:spMkLst>
            <pc:docMk/>
            <pc:sldMk cId="694492793" sldId="297"/>
            <ac:spMk id="4" creationId="{B131F279-0647-3D15-27E6-84D773D6185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FA014-6C5F-2D19-E8F6-38CF19D39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408648-60A4-E180-0ABD-A18AF262E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F49528-B627-83B3-E75B-E7D7B71F5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4209-E5E9-43C7-94A5-646E47ACC229}" type="datetimeFigureOut">
              <a:rPr lang="ru-UA" smtClean="0"/>
              <a:t>05.04.2023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BB2C1C-1B64-DE1A-65CD-8AAD917E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13494E-4ABC-72C6-AE8A-322D3A9FC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5B5D-5AC6-4CAA-8E2F-02F3DE9011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774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A570B-ED30-BBD4-875A-757771B2D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665890-6CEC-5CDF-8472-FB46C8F03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574CBF-ED1C-9893-081D-AF5D02135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4209-E5E9-43C7-94A5-646E47ACC229}" type="datetimeFigureOut">
              <a:rPr lang="ru-UA" smtClean="0"/>
              <a:t>05.04.2023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9AD8B1-E15A-F398-1020-C2F455A4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48D2B-0F06-A267-14F6-E63FD877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5B5D-5AC6-4CAA-8E2F-02F3DE9011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940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E00BF4C-44CE-E82F-5DE7-6F46F0982F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40A026-8274-CBD7-D8DE-0EC9E23C5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FD0E56-BCF1-EB9F-DB73-31E0C6114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4209-E5E9-43C7-94A5-646E47ACC229}" type="datetimeFigureOut">
              <a:rPr lang="ru-UA" smtClean="0"/>
              <a:t>05.04.2023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3167DC-E325-BEF2-092F-0DEF192F6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40D359-B66C-103F-9EAA-4A8C3A3E5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5B5D-5AC6-4CAA-8E2F-02F3DE9011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120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74FCF-0C17-DD75-A5D4-105B723D6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733BEE-A995-C35A-0A5E-F7710E506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F568CF-A769-3561-448F-99B08877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4209-E5E9-43C7-94A5-646E47ACC229}" type="datetimeFigureOut">
              <a:rPr lang="ru-UA" smtClean="0"/>
              <a:t>05.04.2023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E92CE3-68C5-E077-1825-EDD96D9C1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1C5CE7-EA4E-1DFE-5109-E25AF09A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5B5D-5AC6-4CAA-8E2F-02F3DE9011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433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07B1F7-1777-012F-C9F8-35A0AC996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595C6F-E8A1-1E61-2F35-6D3F93540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C521E-46D6-AEA1-F054-D5CDE29A3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4209-E5E9-43C7-94A5-646E47ACC229}" type="datetimeFigureOut">
              <a:rPr lang="ru-UA" smtClean="0"/>
              <a:t>05.04.2023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B0EDB6-5779-BD48-19D5-9FF352D1D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FEB9C2-48F0-E772-5C39-1BEA3291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5B5D-5AC6-4CAA-8E2F-02F3DE9011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678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03C1B-8E90-24AB-5D05-FFFB55B0D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CCB1C2-8321-58B5-5410-41FB9371E9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59623E-5917-0363-C6D0-A76E25E69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948A58-AEFC-2DBC-C9DF-448C07DD2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4209-E5E9-43C7-94A5-646E47ACC229}" type="datetimeFigureOut">
              <a:rPr lang="ru-UA" smtClean="0"/>
              <a:t>05.04.2023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6BF03F-AEDC-87C8-8D79-BA73012EE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0C4668-2A83-2DDC-477C-C99CE185D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5B5D-5AC6-4CAA-8E2F-02F3DE9011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295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87F7F9-629D-28DD-BF0F-D6BD3B23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D9A2F4-A354-7A8B-2DF4-C2BC06B7E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343A5D-1AE0-4481-9961-D7B8C850A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1C48871-27BE-E346-312B-87BAA083DB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050DC4-5813-46EC-90D6-61DE301469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BA1591-7A3C-DD08-BD70-6B7FBB1E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4209-E5E9-43C7-94A5-646E47ACC229}" type="datetimeFigureOut">
              <a:rPr lang="ru-UA" smtClean="0"/>
              <a:t>05.04.2023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F81CE4A-0BD2-77A9-7674-C34A17331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31694A-D681-9D66-E138-80116F860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5B5D-5AC6-4CAA-8E2F-02F3DE9011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153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100AB-3E8B-8D33-6232-81C4B7B9C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4BCDA47-6050-5085-5512-9E4BEBF6D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4209-E5E9-43C7-94A5-646E47ACC229}" type="datetimeFigureOut">
              <a:rPr lang="ru-UA" smtClean="0"/>
              <a:t>05.04.2023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1C9A7EC-21D6-7E9B-7B74-6EDB058E7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C2860-B474-ADE1-4272-09BD2164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5B5D-5AC6-4CAA-8E2F-02F3DE9011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87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2C454D-3408-3297-3C80-4D1F9E418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4209-E5E9-43C7-94A5-646E47ACC229}" type="datetimeFigureOut">
              <a:rPr lang="ru-UA" smtClean="0"/>
              <a:t>05.04.2023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083E891-9E94-C300-2A7A-55F4F91C5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B3E552-07A6-A9DA-A977-D69DC86C0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5B5D-5AC6-4CAA-8E2F-02F3DE9011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42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57E85-9E7A-22C2-78DC-640EE1CFD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161AC8-710A-564E-0233-7D1BFC38C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19CA9B-EE33-F709-46A9-914A2D82C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C1F636-55D2-45B6-E136-21D2F33BB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4209-E5E9-43C7-94A5-646E47ACC229}" type="datetimeFigureOut">
              <a:rPr lang="ru-UA" smtClean="0"/>
              <a:t>05.04.2023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07CACE-1FD7-36E8-6E2B-BEE5F5122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8DB418-F5F8-CC82-8561-D0ACD6306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5B5D-5AC6-4CAA-8E2F-02F3DE9011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006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E4700-530B-78E3-F4B0-E541B95B5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50FEAF-06F9-D2F6-19B2-A43CC4F0C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707A77-BF5C-4E4A-4405-D3F82AB25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2B957F-9A98-98F0-647D-8FE406483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4209-E5E9-43C7-94A5-646E47ACC229}" type="datetimeFigureOut">
              <a:rPr lang="ru-UA" smtClean="0"/>
              <a:t>05.04.2023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044821-9094-B1F8-0150-8EA40F134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DBACC5-143F-0430-FC7B-B540718C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5B5D-5AC6-4CAA-8E2F-02F3DE9011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9104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ACF2A-9006-4B33-E8CD-6EC661E2E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8B72CB-C558-6D3E-6550-F51A4C6DB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F1F48-DFA6-EBA4-34C1-2A5D3B4FA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24209-E5E9-43C7-94A5-646E47ACC229}" type="datetimeFigureOut">
              <a:rPr lang="ru-UA" smtClean="0"/>
              <a:t>05.04.2023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7C2AFE-439C-17BD-B020-EE9769C18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009FB1-9AD2-82DA-72CB-556D46342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85B5D-5AC6-4CAA-8E2F-02F3DE9011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916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53BC1E-4E7F-70C8-3687-7456A63CC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0570"/>
            <a:ext cx="9144000" cy="832057"/>
          </a:xfrm>
        </p:spPr>
        <p:txBody>
          <a:bodyPr>
            <a:noAutofit/>
          </a:bodyPr>
          <a:lstStyle/>
          <a:p>
            <a:r>
              <a:rPr lang="ru-RU" sz="2800" b="1" dirty="0"/>
              <a:t>ЗМІНИ В ПРОЕКТУВАННІ ОБ’ЄКТІВ БЛАГОУСТРОЮ</a:t>
            </a:r>
            <a:endParaRPr lang="ru-UA" sz="28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9C2FD7-0B3E-5FA1-3C42-2E01D4A1E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2883" y="4491920"/>
            <a:ext cx="4926415" cy="1456393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uk-UA" dirty="0"/>
              <a:t>Доповідач: </a:t>
            </a:r>
          </a:p>
          <a:p>
            <a:pPr algn="l"/>
            <a:r>
              <a:rPr lang="uk-UA" b="1" dirty="0"/>
              <a:t>Ігор Валентинович САТІН</a:t>
            </a:r>
            <a:r>
              <a:rPr lang="uk-UA" dirty="0"/>
              <a:t>,</a:t>
            </a:r>
          </a:p>
          <a:p>
            <a:pPr algn="l"/>
            <a:r>
              <a:rPr lang="uk-UA" dirty="0" err="1"/>
              <a:t>Т.в.о</a:t>
            </a:r>
            <a:r>
              <a:rPr lang="uk-UA" dirty="0"/>
              <a:t>. заступника директора ДП «НДКТІ МГ»,</a:t>
            </a:r>
          </a:p>
          <a:p>
            <a:pPr algn="l"/>
            <a:r>
              <a:rPr lang="uk-UA" dirty="0"/>
              <a:t>доцент кафедри технологій захисту навколишнього середовища та охорони праці КНУБА </a:t>
            </a:r>
          </a:p>
          <a:p>
            <a:endParaRPr lang="ru-RU" dirty="0"/>
          </a:p>
          <a:p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F4DC51-DAA9-CFBF-32A7-4D18C3C52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856" y="181276"/>
            <a:ext cx="3152950" cy="7902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CBC5E4-5301-BB96-CE01-B0DC13B0805F}"/>
              </a:ext>
            </a:extLst>
          </p:cNvPr>
          <p:cNvSpPr txBox="1"/>
          <p:nvPr/>
        </p:nvSpPr>
        <p:spPr>
          <a:xfrm>
            <a:off x="2791326" y="618793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Київ</a:t>
            </a:r>
            <a:r>
              <a:rPr lang="ru-RU" dirty="0"/>
              <a:t> 2023 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0C5179-525C-F993-FECC-88B43716B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05" y="181277"/>
            <a:ext cx="3840589" cy="7913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671E5C-AE98-8178-6F4F-76BEF2E6B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751" y="181276"/>
            <a:ext cx="1182244" cy="149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41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F4DC51-DAA9-CFBF-32A7-4D18C3C52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856" y="181276"/>
            <a:ext cx="3152950" cy="7902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0C5179-525C-F993-FECC-88B43716B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05" y="181277"/>
            <a:ext cx="3840589" cy="79139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0C0A9A-B52D-788B-61BD-07DC9991A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71" y="1082635"/>
            <a:ext cx="7964058" cy="57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56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F4DC51-DAA9-CFBF-32A7-4D18C3C52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856" y="181276"/>
            <a:ext cx="3152950" cy="7902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0C5179-525C-F993-FECC-88B43716B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05" y="181277"/>
            <a:ext cx="3840589" cy="7913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D7A1FA-9C29-B075-F13A-A67DFB8C5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60" y="1100676"/>
            <a:ext cx="8092239" cy="575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06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F4DC51-DAA9-CFBF-32A7-4D18C3C52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856" y="181276"/>
            <a:ext cx="3152950" cy="7902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0C5179-525C-F993-FECC-88B43716B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05" y="181277"/>
            <a:ext cx="3840589" cy="79139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15BA01-00DF-5C41-AA24-E5FEE5FFB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99" y="1131929"/>
            <a:ext cx="7761089" cy="578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89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F4DC51-DAA9-CFBF-32A7-4D18C3C52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856" y="181276"/>
            <a:ext cx="3152950" cy="7902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0C5179-525C-F993-FECC-88B43716B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05" y="181277"/>
            <a:ext cx="3840589" cy="7913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4A6CF7-BD4A-CD8D-26B2-F065DDBA3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313" y="1104912"/>
            <a:ext cx="7505360" cy="575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11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F4DC51-DAA9-CFBF-32A7-4D18C3C52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856" y="181276"/>
            <a:ext cx="3152950" cy="7902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0C5179-525C-F993-FECC-88B43716B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05" y="181277"/>
            <a:ext cx="3840589" cy="79139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E814BF-B004-76F7-007F-5AE9C54D0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453" y="1049557"/>
            <a:ext cx="7597094" cy="580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85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F4DC51-DAA9-CFBF-32A7-4D18C3C52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856" y="181276"/>
            <a:ext cx="3152950" cy="7902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0C5179-525C-F993-FECC-88B43716B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05" y="181277"/>
            <a:ext cx="3840589" cy="7913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311956-9F3B-5E4D-C87F-F833F0651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84" y="1113371"/>
            <a:ext cx="7641093" cy="574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F4DC51-DAA9-CFBF-32A7-4D18C3C52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856" y="181276"/>
            <a:ext cx="3152950" cy="7902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0C5179-525C-F993-FECC-88B43716B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05" y="181277"/>
            <a:ext cx="3840589" cy="79139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961B79-3BC5-6ABF-6893-77308F54B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99" y="981178"/>
            <a:ext cx="7009634" cy="587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97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09502DF-C46E-7440-2B60-FE47D088E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625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/>
              <a:t>Дякую за увагу! </a:t>
            </a:r>
            <a:endParaRPr lang="uk-UA" dirty="0">
              <a:highlight>
                <a:srgbClr val="FFFF00"/>
              </a:highlight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B131F279-0647-3D15-27E6-84D773D6185E}"/>
              </a:ext>
            </a:extLst>
          </p:cNvPr>
          <p:cNvSpPr txBox="1">
            <a:spLocks/>
          </p:cNvSpPr>
          <p:nvPr/>
        </p:nvSpPr>
        <p:spPr>
          <a:xfrm>
            <a:off x="7356710" y="4916127"/>
            <a:ext cx="4652210" cy="1235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err="1"/>
              <a:t>Ігор</a:t>
            </a:r>
            <a:r>
              <a:rPr lang="ru-RU" b="1" dirty="0"/>
              <a:t> Валентинович САТІН</a:t>
            </a:r>
          </a:p>
          <a:p>
            <a:pPr marL="0" indent="0">
              <a:buNone/>
            </a:pPr>
            <a:r>
              <a:rPr lang="ru-RU" sz="2200" dirty="0"/>
              <a:t>Тел. 050 415 30 33</a:t>
            </a:r>
          </a:p>
          <a:p>
            <a:pPr marL="0" indent="0">
              <a:buNone/>
            </a:pPr>
            <a:r>
              <a:rPr lang="en-US" sz="2200" dirty="0"/>
              <a:t>satin@nikti.org.ua</a:t>
            </a:r>
            <a:endParaRPr lang="ru-RU" sz="2200" dirty="0"/>
          </a:p>
          <a:p>
            <a:endParaRPr lang="ru-RU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69449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53BC1E-4E7F-70C8-3687-7456A63CC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6210" y="2649165"/>
            <a:ext cx="7459579" cy="832057"/>
          </a:xfrm>
        </p:spPr>
        <p:txBody>
          <a:bodyPr>
            <a:noAutofit/>
          </a:bodyPr>
          <a:lstStyle/>
          <a:p>
            <a:r>
              <a:rPr lang="ru-RU" sz="2800" b="1" dirty="0"/>
              <a:t>1. СТАН ОБ’ЄКТІВ БЛАГОУСТРОЮ В УКРАЇНІ </a:t>
            </a:r>
            <a:endParaRPr lang="ru-UA" sz="28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F4DC51-DAA9-CFBF-32A7-4D18C3C52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856" y="181276"/>
            <a:ext cx="3152950" cy="7902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0C5179-525C-F993-FECC-88B43716B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05" y="181277"/>
            <a:ext cx="3840589" cy="79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66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F4DC51-DAA9-CFBF-32A7-4D18C3C52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856" y="181276"/>
            <a:ext cx="3152950" cy="7902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0C5179-525C-F993-FECC-88B43716B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05" y="181277"/>
            <a:ext cx="3840589" cy="79139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1CD1BA8-091A-AE71-EAF0-1CEA2398D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88" y="1451094"/>
            <a:ext cx="6423953" cy="45118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8AD4AE0-7B76-CF90-0327-D4DAD92F9417}"/>
              </a:ext>
            </a:extLst>
          </p:cNvPr>
          <p:cNvSpPr txBox="1"/>
          <p:nvPr/>
        </p:nvSpPr>
        <p:spPr>
          <a:xfrm>
            <a:off x="2069432" y="5962901"/>
            <a:ext cx="4026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Лісистість адміністративних областей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E77D7D-8C3E-4E3B-7959-6D946623BC32}"/>
              </a:ext>
            </a:extLst>
          </p:cNvPr>
          <p:cNvSpPr txBox="1"/>
          <p:nvPr/>
        </p:nvSpPr>
        <p:spPr>
          <a:xfrm>
            <a:off x="8001173" y="2229669"/>
            <a:ext cx="39303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Загальна площа зелених насаджень усіх видів у межах територій міст та інших населених пунктів України на 01.01.2022 року становить понад </a:t>
            </a:r>
            <a:r>
              <a:rPr lang="uk-UA" b="1" dirty="0"/>
              <a:t>641,5 тис. гектарів</a:t>
            </a:r>
          </a:p>
          <a:p>
            <a:endParaRPr lang="uk-UA" dirty="0"/>
          </a:p>
          <a:p>
            <a:r>
              <a:rPr lang="uk-UA" dirty="0"/>
              <a:t>Площа парків культури та відпочинку становить 22,3 тис. га; </a:t>
            </a:r>
          </a:p>
          <a:p>
            <a:r>
              <a:rPr lang="uk-UA" dirty="0"/>
              <a:t>набережних та бульварів – 9,4 тис. га, скверів – 9,66 тис. га. </a:t>
            </a:r>
          </a:p>
          <a:p>
            <a:r>
              <a:rPr lang="uk-UA" dirty="0"/>
              <a:t>Площа гідропарків, лугопарків, лісопарків - 29,5 тис. га.</a:t>
            </a:r>
          </a:p>
        </p:txBody>
      </p:sp>
    </p:spTree>
    <p:extLst>
      <p:ext uri="{BB962C8B-B14F-4D97-AF65-F5344CB8AC3E}">
        <p14:creationId xmlns:p14="http://schemas.microsoft.com/office/powerpoint/2010/main" val="3397637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53BC1E-4E7F-70C8-3687-7456A63CC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6210" y="2649165"/>
            <a:ext cx="7459579" cy="1339511"/>
          </a:xfrm>
        </p:spPr>
        <p:txBody>
          <a:bodyPr>
            <a:noAutofit/>
          </a:bodyPr>
          <a:lstStyle/>
          <a:p>
            <a:r>
              <a:rPr lang="ru-RU" sz="2800" b="1" dirty="0"/>
              <a:t>2. АНАЛІЗ СТАНУ ВИКОНАННЯ ВИМОГ ЗАКОНУ УКРАЇНИ «ПРО БЛАГОУСТРІЙ НАСЕЛЕНИХ ПУНКТІВ»</a:t>
            </a:r>
            <a:endParaRPr lang="ru-UA" sz="28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F4DC51-DAA9-CFBF-32A7-4D18C3C52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856" y="181276"/>
            <a:ext cx="3152950" cy="7902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0C5179-525C-F993-FECC-88B43716B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05" y="181277"/>
            <a:ext cx="3840589" cy="79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16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53BC1E-4E7F-70C8-3687-7456A63CC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68" y="1419455"/>
            <a:ext cx="11034480" cy="494363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uk-UA" sz="2400" b="1" dirty="0">
                <a:effectLst/>
                <a:ea typeface="Calibri" panose="020F0502020204030204" pitchFamily="34" charset="0"/>
              </a:rPr>
              <a:t>Основні висновки </a:t>
            </a:r>
            <a:r>
              <a:rPr lang="uk-UA" sz="2400" b="1">
                <a:effectLst/>
                <a:ea typeface="Calibri" panose="020F0502020204030204" pitchFamily="34" charset="0"/>
              </a:rPr>
              <a:t>із аналізу виконання </a:t>
            </a:r>
            <a:r>
              <a:rPr lang="uk-UA" sz="2400" b="1" dirty="0">
                <a:effectLst/>
                <a:ea typeface="Calibri" panose="020F0502020204030204" pitchFamily="34" charset="0"/>
              </a:rPr>
              <a:t>вимог Закону: </a:t>
            </a:r>
            <a:br>
              <a:rPr lang="uk-UA" sz="2400" dirty="0">
                <a:effectLst/>
                <a:ea typeface="Calibri" panose="020F0502020204030204" pitchFamily="34" charset="0"/>
              </a:rPr>
            </a:br>
            <a:r>
              <a:rPr lang="uk-UA" sz="2400" dirty="0">
                <a:effectLst/>
                <a:ea typeface="Calibri" panose="020F0502020204030204" pitchFamily="34" charset="0"/>
              </a:rPr>
              <a:t>- </a:t>
            </a:r>
            <a:r>
              <a:rPr lang="uk-UA" sz="2400" b="1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12%</a:t>
            </a:r>
            <a:r>
              <a:rPr lang="uk-UA" sz="2400" dirty="0">
                <a:effectLst/>
                <a:ea typeface="Calibri" panose="020F0502020204030204" pitchFamily="34" charset="0"/>
              </a:rPr>
              <a:t> (3 256 населений пункт) мають затверджені програми з благоустрою;</a:t>
            </a:r>
            <a:br>
              <a:rPr lang="uk-UA" sz="2400" dirty="0">
                <a:effectLst/>
                <a:ea typeface="Calibri" panose="020F0502020204030204" pitchFamily="34" charset="0"/>
              </a:rPr>
            </a:br>
            <a:r>
              <a:rPr lang="uk-UA" sz="2400" dirty="0">
                <a:ea typeface="Calibri" panose="020F0502020204030204" pitchFamily="34" charset="0"/>
              </a:rPr>
              <a:t>- </a:t>
            </a:r>
            <a:r>
              <a:rPr lang="ru-RU" sz="2400" dirty="0">
                <a:effectLst/>
                <a:ea typeface="Calibri" panose="020F0502020204030204" pitchFamily="34" charset="0"/>
              </a:rPr>
              <a:t>У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місті</a:t>
            </a:r>
            <a:r>
              <a:rPr lang="ru-RU" sz="2400" dirty="0">
                <a:effectLst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Києві</a:t>
            </a:r>
            <a:r>
              <a:rPr lang="ru-RU" sz="2400" dirty="0">
                <a:effectLst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програма</a:t>
            </a:r>
            <a:r>
              <a:rPr lang="ru-RU" sz="2400" dirty="0">
                <a:effectLst/>
                <a:ea typeface="Calibri" panose="020F0502020204030204" pitchFamily="34" charset="0"/>
              </a:rPr>
              <a:t> з благоустрою </a:t>
            </a:r>
            <a:r>
              <a:rPr lang="ru-RU" sz="2400" b="1" dirty="0" err="1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відсутня</a:t>
            </a:r>
            <a:r>
              <a:rPr lang="ru-RU" sz="2400" dirty="0">
                <a:ea typeface="Calibri" panose="020F0502020204030204" pitchFamily="34" charset="0"/>
              </a:rPr>
              <a:t>; </a:t>
            </a:r>
            <a:br>
              <a:rPr lang="ru-RU" sz="2400" dirty="0">
                <a:ea typeface="Calibri" panose="020F0502020204030204" pitchFamily="34" charset="0"/>
              </a:rPr>
            </a:br>
            <a:r>
              <a:rPr lang="ru-RU" sz="2400" dirty="0">
                <a:ea typeface="Calibri" panose="020F0502020204030204" pitchFamily="34" charset="0"/>
              </a:rPr>
              <a:t>- </a:t>
            </a:r>
            <a:r>
              <a:rPr lang="uk-UA" sz="2400" dirty="0">
                <a:effectLst/>
                <a:ea typeface="Calibri" panose="020F0502020204030204" pitchFamily="34" charset="0"/>
              </a:rPr>
              <a:t>Лише </a:t>
            </a:r>
            <a:r>
              <a:rPr lang="uk-UA" sz="2400" b="1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4,1 %</a:t>
            </a:r>
            <a:r>
              <a:rPr lang="uk-UA" sz="2400" dirty="0">
                <a:effectLst/>
                <a:ea typeface="Calibri" panose="020F0502020204030204" pitchFamily="34" charset="0"/>
              </a:rPr>
              <a:t> (1 151 населених пунктів) мають програми розвитку та збереження зелених зон населених пунктів</a:t>
            </a:r>
            <a:r>
              <a:rPr lang="ru-RU" sz="2400" dirty="0">
                <a:ea typeface="Calibri" panose="020F0502020204030204" pitchFamily="34" charset="0"/>
              </a:rPr>
              <a:t>;</a:t>
            </a:r>
            <a:br>
              <a:rPr lang="ru-RU" sz="2400" dirty="0">
                <a:ea typeface="Calibri" panose="020F0502020204030204" pitchFamily="34" charset="0"/>
              </a:rPr>
            </a:br>
            <a:r>
              <a:rPr lang="ru-RU" sz="2400" dirty="0">
                <a:ea typeface="Calibri" panose="020F0502020204030204" pitchFamily="34" charset="0"/>
              </a:rPr>
              <a:t>- У </a:t>
            </a:r>
            <a:r>
              <a:rPr lang="ru-RU" sz="2400" dirty="0" err="1">
                <a:ea typeface="Calibri" panose="020F0502020204030204" pitchFamily="34" charset="0"/>
              </a:rPr>
              <a:t>місті</a:t>
            </a:r>
            <a:r>
              <a:rPr lang="ru-RU" sz="2400" dirty="0">
                <a:ea typeface="Calibri" panose="020F0502020204030204" pitchFamily="34" charset="0"/>
              </a:rPr>
              <a:t> </a:t>
            </a:r>
            <a:r>
              <a:rPr lang="ru-RU" sz="2400" dirty="0" err="1">
                <a:ea typeface="Calibri" panose="020F0502020204030204" pitchFamily="34" charset="0"/>
              </a:rPr>
              <a:t>Києві</a:t>
            </a:r>
            <a:r>
              <a:rPr lang="ru-RU" sz="2400" dirty="0">
                <a:ea typeface="Calibri" panose="020F0502020204030204" pitchFamily="34" charset="0"/>
              </a:rPr>
              <a:t> </a:t>
            </a:r>
            <a:r>
              <a:rPr lang="ru-RU" sz="2400" dirty="0" err="1">
                <a:ea typeface="Calibri" panose="020F0502020204030204" pitchFamily="34" charset="0"/>
              </a:rPr>
              <a:t>така</a:t>
            </a:r>
            <a:r>
              <a:rPr lang="ru-RU" sz="2400" dirty="0">
                <a:ea typeface="Calibri" panose="020F0502020204030204" pitchFamily="34" charset="0"/>
              </a:rPr>
              <a:t> </a:t>
            </a:r>
            <a:r>
              <a:rPr lang="ru-RU" sz="2400" dirty="0" err="1">
                <a:ea typeface="Calibri" panose="020F0502020204030204" pitchFamily="34" charset="0"/>
              </a:rPr>
              <a:t>програма</a:t>
            </a:r>
            <a:r>
              <a:rPr lang="ru-RU" sz="2400" dirty="0">
                <a:ea typeface="Calibri" panose="020F0502020204030204" pitchFamily="34" charset="0"/>
              </a:rPr>
              <a:t> </a:t>
            </a:r>
            <a:r>
              <a:rPr lang="ru-RU" sz="2400" b="1" dirty="0" err="1">
                <a:highlight>
                  <a:srgbClr val="FFFF00"/>
                </a:highlight>
                <a:ea typeface="Calibri" panose="020F0502020204030204" pitchFamily="34" charset="0"/>
              </a:rPr>
              <a:t>відсутня</a:t>
            </a:r>
            <a:r>
              <a:rPr lang="ru-RU" sz="2400" dirty="0">
                <a:ea typeface="Calibri" panose="020F0502020204030204" pitchFamily="34" charset="0"/>
              </a:rPr>
              <a:t>; </a:t>
            </a:r>
            <a:br>
              <a:rPr lang="ru-RU" sz="2400" dirty="0">
                <a:ea typeface="Calibri" panose="020F0502020204030204" pitchFamily="34" charset="0"/>
              </a:rPr>
            </a:br>
            <a:r>
              <a:rPr lang="ru-RU" sz="2400" dirty="0">
                <a:ea typeface="Calibri" panose="020F0502020204030204" pitchFamily="34" charset="0"/>
              </a:rPr>
              <a:t>- В </a:t>
            </a:r>
            <a:r>
              <a:rPr lang="ru-RU" sz="2400" dirty="0" err="1">
                <a:ea typeface="Calibri" panose="020F0502020204030204" pitchFamily="34" charset="0"/>
              </a:rPr>
              <a:t>Україні</a:t>
            </a:r>
            <a:r>
              <a:rPr lang="ru-RU" sz="2400" dirty="0">
                <a:ea typeface="Calibri" panose="020F0502020204030204" pitchFamily="34" charset="0"/>
              </a:rPr>
              <a:t> </a:t>
            </a:r>
            <a:r>
              <a:rPr lang="uk-UA" sz="2400" dirty="0">
                <a:effectLst/>
                <a:ea typeface="Calibri" panose="020F0502020204030204" pitchFamily="34" charset="0"/>
              </a:rPr>
              <a:t>діє </a:t>
            </a:r>
            <a:r>
              <a:rPr lang="uk-UA" sz="2400" b="1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211</a:t>
            </a:r>
            <a:r>
              <a:rPr lang="uk-UA" sz="2400" dirty="0">
                <a:effectLst/>
                <a:ea typeface="Calibri" panose="020F0502020204030204" pitchFamily="34" charset="0"/>
              </a:rPr>
              <a:t> інспекцій з благоустрою</a:t>
            </a:r>
            <a:r>
              <a:rPr lang="ru-RU" sz="2400" dirty="0">
                <a:effectLst/>
                <a:ea typeface="Calibri" panose="020F0502020204030204" pitchFamily="34" charset="0"/>
              </a:rPr>
              <a:t>; </a:t>
            </a:r>
            <a:br>
              <a:rPr lang="ru-RU" sz="2400" dirty="0">
                <a:effectLst/>
                <a:ea typeface="Calibri" panose="020F0502020204030204" pitchFamily="34" charset="0"/>
              </a:rPr>
            </a:br>
            <a:r>
              <a:rPr lang="ru-RU" sz="2400" dirty="0">
                <a:effectLst/>
                <a:ea typeface="Calibri" panose="020F0502020204030204" pitchFamily="34" charset="0"/>
              </a:rPr>
              <a:t>- </a:t>
            </a:r>
            <a:r>
              <a:rPr lang="uk-UA" sz="2400" dirty="0">
                <a:effectLst/>
                <a:ea typeface="Calibri" panose="020F0502020204030204" pitchFamily="34" charset="0"/>
              </a:rPr>
              <a:t>Профінансовано заходів з благоустрою населених пунктів на суму майже </a:t>
            </a:r>
            <a:br>
              <a:rPr lang="uk-UA" sz="2400" dirty="0">
                <a:effectLst/>
                <a:ea typeface="Calibri" panose="020F0502020204030204" pitchFamily="34" charset="0"/>
              </a:rPr>
            </a:br>
            <a:r>
              <a:rPr lang="uk-UA" sz="2400" dirty="0">
                <a:effectLst/>
                <a:ea typeface="Calibri" panose="020F0502020204030204" pitchFamily="34" charset="0"/>
              </a:rPr>
              <a:t>12,0 млрд. грн.</a:t>
            </a:r>
            <a:r>
              <a:rPr lang="ru-RU" sz="2400" dirty="0">
                <a:effectLst/>
                <a:ea typeface="Calibri" panose="020F0502020204030204" pitchFamily="34" charset="0"/>
              </a:rPr>
              <a:t>; </a:t>
            </a:r>
            <a:endParaRPr lang="ru-UA" sz="28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F4DC51-DAA9-CFBF-32A7-4D18C3C52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856" y="181276"/>
            <a:ext cx="3152950" cy="7902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0C5179-525C-F993-FECC-88B43716B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05" y="181277"/>
            <a:ext cx="3840589" cy="79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53BC1E-4E7F-70C8-3687-7456A63CC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6210" y="2649165"/>
            <a:ext cx="7459579" cy="1339511"/>
          </a:xfrm>
        </p:spPr>
        <p:txBody>
          <a:bodyPr>
            <a:noAutofit/>
          </a:bodyPr>
          <a:lstStyle/>
          <a:p>
            <a:r>
              <a:rPr lang="ru-RU" sz="2800" b="1" dirty="0"/>
              <a:t>3. НОВІ ЗМІНИ В ПРОЕКТУВАННІ ОБ’ЄКТІВ БЛАГОУСТРОЮ</a:t>
            </a:r>
            <a:endParaRPr lang="ru-UA" sz="28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F4DC51-DAA9-CFBF-32A7-4D18C3C52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856" y="181276"/>
            <a:ext cx="3152950" cy="7902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0C5179-525C-F993-FECC-88B43716B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05" y="181277"/>
            <a:ext cx="3840589" cy="79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7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F4DC51-DAA9-CFBF-32A7-4D18C3C52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856" y="181276"/>
            <a:ext cx="3152950" cy="7902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0C5179-525C-F993-FECC-88B43716B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05" y="181277"/>
            <a:ext cx="3840589" cy="7913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A96E9C9-58BC-27DE-6A64-3C1F290C8E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4"/>
          <a:stretch/>
        </p:blipFill>
        <p:spPr bwMode="auto">
          <a:xfrm>
            <a:off x="723400" y="1632936"/>
            <a:ext cx="5988483" cy="439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114D6F-1A2B-DA16-F4D0-7AEFC10BCF3E}"/>
              </a:ext>
            </a:extLst>
          </p:cNvPr>
          <p:cNvSpPr txBox="1"/>
          <p:nvPr/>
        </p:nvSpPr>
        <p:spPr>
          <a:xfrm>
            <a:off x="7243840" y="3219406"/>
            <a:ext cx="4607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Понад 60% дерев, які розташовані в межах </a:t>
            </a:r>
          </a:p>
          <a:p>
            <a:r>
              <a:rPr lang="uk-UA" dirty="0"/>
              <a:t>тротуарів не мають гарантованого поливу та </a:t>
            </a:r>
          </a:p>
          <a:p>
            <a:r>
              <a:rPr lang="uk-UA" dirty="0"/>
              <a:t>гинуть передчасно  </a:t>
            </a:r>
          </a:p>
        </p:txBody>
      </p:sp>
    </p:spTree>
    <p:extLst>
      <p:ext uri="{BB962C8B-B14F-4D97-AF65-F5344CB8AC3E}">
        <p14:creationId xmlns:p14="http://schemas.microsoft.com/office/powerpoint/2010/main" val="3786309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F4DC51-DAA9-CFBF-32A7-4D18C3C52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856" y="181276"/>
            <a:ext cx="3152950" cy="7902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0C5179-525C-F993-FECC-88B43716B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05" y="181277"/>
            <a:ext cx="3840589" cy="79139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5351A4-5197-7222-2B09-3AB703C3E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776" y="1095785"/>
            <a:ext cx="7334448" cy="558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9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F4DC51-DAA9-CFBF-32A7-4D18C3C52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856" y="181276"/>
            <a:ext cx="3152950" cy="7902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0C5179-525C-F993-FECC-88B43716B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05" y="181277"/>
            <a:ext cx="3840589" cy="7913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D03A1D-BE97-6D69-35A0-7CCC0C3C12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79" y="1081454"/>
            <a:ext cx="8307841" cy="577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726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260</Words>
  <Application>Microsoft Office PowerPoint</Application>
  <PresentationFormat>Широкоэкранный</PresentationFormat>
  <Paragraphs>23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ЗМІНИ В ПРОЕКТУВАННІ ОБ’ЄКТІВ БЛАГОУСТРОЮ</vt:lpstr>
      <vt:lpstr>1. СТАН ОБ’ЄКТІВ БЛАГОУСТРОЮ В УКРАЇНІ </vt:lpstr>
      <vt:lpstr>Презентация PowerPoint</vt:lpstr>
      <vt:lpstr>2. АНАЛІЗ СТАНУ ВИКОНАННЯ ВИМОГ ЗАКОНУ УКРАЇНИ «ПРО БЛАГОУСТРІЙ НАСЕЛЕНИХ ПУНКТІВ»</vt:lpstr>
      <vt:lpstr>Основні висновки із аналізу виконання вимог Закону:  - 12% (3 256 населений пункт) мають затверджені програми з благоустрою; - У місті Києві програма з благоустрою відсутня;  - Лише 4,1 % (1 151 населених пунктів) мають програми розвитку та збереження зелених зон населених пунктів; - У місті Києві така програма відсутня;  - В Україні діє 211 інспекцій з благоустрою;  - Профінансовано заходів з благоустрою населених пунктів на суму майже  12,0 млрд. грн.; </vt:lpstr>
      <vt:lpstr>3. НОВІ ЗМІНИ В ПРОЕКТУВАННІ ОБ’ЄКТІВ БЛАГОУСТРОЮ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Практичне застосування ДБН А.2.2-1:2021</dc:title>
  <dc:creator>Igor Satin</dc:creator>
  <cp:lastModifiedBy>Igor Satin</cp:lastModifiedBy>
  <cp:revision>1</cp:revision>
  <dcterms:created xsi:type="dcterms:W3CDTF">2022-09-08T09:43:09Z</dcterms:created>
  <dcterms:modified xsi:type="dcterms:W3CDTF">2023-04-05T12:52:57Z</dcterms:modified>
</cp:coreProperties>
</file>