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8"/>
  </p:notesMasterIdLst>
  <p:sldIdLst>
    <p:sldId id="262" r:id="rId2"/>
    <p:sldId id="305" r:id="rId3"/>
    <p:sldId id="261" r:id="rId4"/>
    <p:sldId id="311" r:id="rId5"/>
    <p:sldId id="306" r:id="rId6"/>
    <p:sldId id="307" r:id="rId7"/>
    <p:sldId id="308" r:id="rId8"/>
    <p:sldId id="309" r:id="rId9"/>
    <p:sldId id="310" r:id="rId10"/>
    <p:sldId id="257" r:id="rId11"/>
    <p:sldId id="312" r:id="rId12"/>
    <p:sldId id="313" r:id="rId13"/>
    <p:sldId id="314" r:id="rId14"/>
    <p:sldId id="315" r:id="rId15"/>
    <p:sldId id="316" r:id="rId16"/>
    <p:sldId id="317" r:id="rId17"/>
  </p:sldIdLst>
  <p:sldSz cx="9144000" cy="5143500" type="screen16x9"/>
  <p:notesSz cx="6858000" cy="9144000"/>
  <p:embeddedFontLst>
    <p:embeddedFont>
      <p:font typeface="Barlow Semi Condensed" panose="00000506000000000000" pitchFamily="2" charset="0"/>
      <p:regular r:id="rId19"/>
      <p:bold r:id="rId20"/>
      <p:italic r:id="rId21"/>
      <p:boldItalic r:id="rId22"/>
    </p:embeddedFont>
    <p:embeddedFont>
      <p:font typeface="Barlow Semi Condensed Light" panose="00000406000000000000" pitchFamily="2" charset="0"/>
      <p:regular r:id="rId23"/>
      <p:bold r:id="rId24"/>
      <p:italic r:id="rId25"/>
      <p:boldItalic r:id="rId26"/>
    </p:embeddedFont>
    <p:embeddedFont>
      <p:font typeface="Barlow Semi Condensed Medium" panose="00000606000000000000" pitchFamily="2" charset="0"/>
      <p:regular r:id="rId27"/>
      <p:bold r:id="rId28"/>
      <p:italic r:id="rId29"/>
      <p:boldItalic r:id="rId30"/>
    </p:embeddedFont>
    <p:embeddedFont>
      <p:font typeface="Fjalla One" panose="02000506040000020004" pitchFamily="2" charset="0"/>
      <p:regular r:id="rId31"/>
    </p:embeddedFont>
    <p:embeddedFont>
      <p:font typeface="Roboto Condensed Light" panose="02000000000000000000" pitchFamily="2" charset="0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9C5FC-CF4F-8388-A035-BAA98914702D}" v="156" dt="2023-05-03T09:14:14.612"/>
    <p1510:client id="{18E9FFE0-557C-E67B-37F7-A8BB108B09F5}" v="2" dt="2023-05-03T09:16:22.137"/>
    <p1510:client id="{2FB6A418-47EF-3277-EF10-ABA6E7DA58D0}" v="671" dt="2023-05-02T17:57:50.425"/>
    <p1510:client id="{6313DAA9-868B-DEA5-7C43-324DFA64645A}" v="229" dt="2023-05-03T13:46:34.904"/>
    <p1510:client id="{72F3974E-D528-61C6-3C4D-DCFB23552A8F}" v="273" dt="2023-05-03T13:14:57.024"/>
    <p1510:client id="{76DAA4CD-0777-5095-7368-7035FDA1B812}" v="373" dt="2023-05-03T12:34:20.201"/>
    <p1510:client id="{A33D2FFA-C2A5-9303-BF93-2BFA905BD7D8}" v="155" dt="2023-05-03T09:29:57.445"/>
  </p1510:revLst>
</p1510:revInfo>
</file>

<file path=ppt/tableStyles.xml><?xml version="1.0" encoding="utf-8"?>
<a:tblStyleLst xmlns:a="http://schemas.openxmlformats.org/drawingml/2006/main" def="{CE167522-B65B-42EB-A2C1-A8E98084531C}">
  <a:tblStyle styleId="{CE167522-B65B-42EB-A2C1-A8E9808453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21" Type="http://schemas.openxmlformats.org/officeDocument/2006/relationships/font" Target="fonts/font3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13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8551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3216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4705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Google Shape;2180;g804e9800b4_0_1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1" name="Google Shape;2181;g804e9800b4_0_1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7" name="Google Shape;1887;g86fa6133bc_4_21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8" name="Google Shape;1888;g86fa6133bc_4_21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278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Google Shape;2180;g804e9800b4_0_1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1" name="Google Shape;2181;g804e9800b4_0_1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410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7" name="Google Shape;1887;g86fa6133bc_4_21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8" name="Google Shape;1888;g86fa6133bc_4_21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8" name="Google Shape;3188;g8714a43093_3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9" name="Google Shape;3189;g8714a43093_3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8922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628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804e9800b4_0_1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804e9800b4_0_1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605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ctrTitle"/>
          </p:nvPr>
        </p:nvSpPr>
        <p:spPr>
          <a:xfrm>
            <a:off x="5248656" y="2002536"/>
            <a:ext cx="3264300" cy="179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5248656" y="3721608"/>
            <a:ext cx="3264300" cy="8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rlow Semi Condensed Medium"/>
              <a:buNone/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cxnSp>
        <p:nvCxnSpPr>
          <p:cNvPr id="10" name="Google Shape;10;p2"/>
          <p:cNvCxnSpPr/>
          <p:nvPr/>
        </p:nvCxnSpPr>
        <p:spPr>
          <a:xfrm flipH="1">
            <a:off x="5827050" y="451300"/>
            <a:ext cx="1672500" cy="126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Google Shape;11;p2"/>
          <p:cNvCxnSpPr/>
          <p:nvPr/>
        </p:nvCxnSpPr>
        <p:spPr>
          <a:xfrm rot="10800000">
            <a:off x="7512925" y="457850"/>
            <a:ext cx="829500" cy="74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8348975" y="-6625"/>
            <a:ext cx="796500" cy="1188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>
            <a:off x="8064275" y="887850"/>
            <a:ext cx="581800" cy="582350"/>
            <a:chOff x="8064275" y="887850"/>
            <a:chExt cx="581800" cy="582350"/>
          </a:xfrm>
        </p:grpSpPr>
        <p:sp>
          <p:nvSpPr>
            <p:cNvPr id="14" name="Google Shape;14;p2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353050" y="316275"/>
            <a:ext cx="292025" cy="292575"/>
            <a:chOff x="7353050" y="316275"/>
            <a:chExt cx="292025" cy="292575"/>
          </a:xfrm>
        </p:grpSpPr>
        <p:sp>
          <p:nvSpPr>
            <p:cNvPr id="21" name="Google Shape;21;p2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/>
          <p:nvPr/>
        </p:nvSpPr>
        <p:spPr>
          <a:xfrm>
            <a:off x="5690580" y="425807"/>
            <a:ext cx="288614" cy="288337"/>
          </a:xfrm>
          <a:custGeom>
            <a:avLst/>
            <a:gdLst/>
            <a:ahLst/>
            <a:cxnLst/>
            <a:rect l="l" t="t" r="r" b="b"/>
            <a:pathLst>
              <a:path w="22915" h="22893" extrusionOk="0">
                <a:moveTo>
                  <a:pt x="11457" y="0"/>
                </a:moveTo>
                <a:cubicBezTo>
                  <a:pt x="5127" y="0"/>
                  <a:pt x="0" y="5127"/>
                  <a:pt x="0" y="11435"/>
                </a:cubicBezTo>
                <a:cubicBezTo>
                  <a:pt x="0" y="17766"/>
                  <a:pt x="5127" y="22892"/>
                  <a:pt x="11457" y="22892"/>
                </a:cubicBezTo>
                <a:cubicBezTo>
                  <a:pt x="17788" y="22892"/>
                  <a:pt x="22914" y="17766"/>
                  <a:pt x="22914" y="11435"/>
                </a:cubicBezTo>
                <a:cubicBezTo>
                  <a:pt x="22914" y="5127"/>
                  <a:pt x="17788" y="0"/>
                  <a:pt x="114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5688325" y="423275"/>
            <a:ext cx="293111" cy="293388"/>
          </a:xfrm>
          <a:custGeom>
            <a:avLst/>
            <a:gdLst/>
            <a:ahLst/>
            <a:cxnLst/>
            <a:rect l="l" t="t" r="r" b="b"/>
            <a:pathLst>
              <a:path w="23272" h="23294" extrusionOk="0">
                <a:moveTo>
                  <a:pt x="11636" y="380"/>
                </a:moveTo>
                <a:cubicBezTo>
                  <a:pt x="14757" y="380"/>
                  <a:pt x="17566" y="1628"/>
                  <a:pt x="19594" y="3679"/>
                </a:cubicBezTo>
                <a:cubicBezTo>
                  <a:pt x="21645" y="5707"/>
                  <a:pt x="22893" y="8538"/>
                  <a:pt x="22893" y="11636"/>
                </a:cubicBezTo>
                <a:cubicBezTo>
                  <a:pt x="22893" y="14757"/>
                  <a:pt x="21645" y="17565"/>
                  <a:pt x="19594" y="19616"/>
                </a:cubicBezTo>
                <a:cubicBezTo>
                  <a:pt x="17566" y="21644"/>
                  <a:pt x="14757" y="22915"/>
                  <a:pt x="11636" y="22915"/>
                </a:cubicBezTo>
                <a:cubicBezTo>
                  <a:pt x="8516" y="22915"/>
                  <a:pt x="5707" y="21644"/>
                  <a:pt x="3657" y="19616"/>
                </a:cubicBezTo>
                <a:cubicBezTo>
                  <a:pt x="1628" y="17565"/>
                  <a:pt x="358" y="14757"/>
                  <a:pt x="358" y="11636"/>
                </a:cubicBezTo>
                <a:cubicBezTo>
                  <a:pt x="358" y="8538"/>
                  <a:pt x="1628" y="5707"/>
                  <a:pt x="3657" y="3679"/>
                </a:cubicBezTo>
                <a:cubicBezTo>
                  <a:pt x="5707" y="1628"/>
                  <a:pt x="8516" y="380"/>
                  <a:pt x="11636" y="380"/>
                </a:cubicBezTo>
                <a:close/>
                <a:moveTo>
                  <a:pt x="11636" y="1"/>
                </a:moveTo>
                <a:cubicBezTo>
                  <a:pt x="5217" y="1"/>
                  <a:pt x="1" y="5217"/>
                  <a:pt x="1" y="11636"/>
                </a:cubicBezTo>
                <a:cubicBezTo>
                  <a:pt x="1" y="18078"/>
                  <a:pt x="5217" y="23294"/>
                  <a:pt x="11636" y="23294"/>
                </a:cubicBezTo>
                <a:cubicBezTo>
                  <a:pt x="18056" y="23294"/>
                  <a:pt x="23272" y="18078"/>
                  <a:pt x="23272" y="11636"/>
                </a:cubicBezTo>
                <a:cubicBezTo>
                  <a:pt x="23272" y="5217"/>
                  <a:pt x="18056" y="1"/>
                  <a:pt x="116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5727069" y="462309"/>
            <a:ext cx="215626" cy="215337"/>
          </a:xfrm>
          <a:custGeom>
            <a:avLst/>
            <a:gdLst/>
            <a:ahLst/>
            <a:cxnLst/>
            <a:rect l="l" t="t" r="r" b="b"/>
            <a:pathLst>
              <a:path w="17120" h="17097" extrusionOk="0">
                <a:moveTo>
                  <a:pt x="8560" y="0"/>
                </a:moveTo>
                <a:cubicBezTo>
                  <a:pt x="3835" y="0"/>
                  <a:pt x="1" y="3812"/>
                  <a:pt x="1" y="8537"/>
                </a:cubicBezTo>
                <a:cubicBezTo>
                  <a:pt x="1" y="13263"/>
                  <a:pt x="3835" y="17097"/>
                  <a:pt x="8560" y="17097"/>
                </a:cubicBezTo>
                <a:cubicBezTo>
                  <a:pt x="13286" y="17097"/>
                  <a:pt x="17120" y="13263"/>
                  <a:pt x="17120" y="8537"/>
                </a:cubicBezTo>
                <a:cubicBezTo>
                  <a:pt x="17120" y="3812"/>
                  <a:pt x="13286" y="0"/>
                  <a:pt x="85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5724827" y="459777"/>
            <a:ext cx="220123" cy="220400"/>
          </a:xfrm>
          <a:custGeom>
            <a:avLst/>
            <a:gdLst/>
            <a:ahLst/>
            <a:cxnLst/>
            <a:rect l="l" t="t" r="r" b="b"/>
            <a:pathLst>
              <a:path w="17477" h="17499" extrusionOk="0">
                <a:moveTo>
                  <a:pt x="8738" y="379"/>
                </a:moveTo>
                <a:cubicBezTo>
                  <a:pt x="11057" y="379"/>
                  <a:pt x="13130" y="1316"/>
                  <a:pt x="14645" y="2831"/>
                </a:cubicBezTo>
                <a:cubicBezTo>
                  <a:pt x="16161" y="4347"/>
                  <a:pt x="17097" y="6442"/>
                  <a:pt x="17097" y="8738"/>
                </a:cubicBezTo>
                <a:cubicBezTo>
                  <a:pt x="17097" y="11056"/>
                  <a:pt x="16161" y="13152"/>
                  <a:pt x="14645" y="14667"/>
                </a:cubicBezTo>
                <a:cubicBezTo>
                  <a:pt x="13130" y="16183"/>
                  <a:pt x="11057" y="17119"/>
                  <a:pt x="8738" y="17119"/>
                </a:cubicBezTo>
                <a:cubicBezTo>
                  <a:pt x="6420" y="17119"/>
                  <a:pt x="4325" y="16183"/>
                  <a:pt x="2809" y="14667"/>
                </a:cubicBezTo>
                <a:cubicBezTo>
                  <a:pt x="1293" y="13152"/>
                  <a:pt x="357" y="11056"/>
                  <a:pt x="357" y="8738"/>
                </a:cubicBezTo>
                <a:cubicBezTo>
                  <a:pt x="357" y="6442"/>
                  <a:pt x="1293" y="4347"/>
                  <a:pt x="2809" y="2831"/>
                </a:cubicBezTo>
                <a:cubicBezTo>
                  <a:pt x="4325" y="1316"/>
                  <a:pt x="6420" y="379"/>
                  <a:pt x="8738" y="379"/>
                </a:cubicBezTo>
                <a:close/>
                <a:moveTo>
                  <a:pt x="8738" y="0"/>
                </a:moveTo>
                <a:cubicBezTo>
                  <a:pt x="3901" y="0"/>
                  <a:pt x="1" y="3924"/>
                  <a:pt x="1" y="8738"/>
                </a:cubicBezTo>
                <a:cubicBezTo>
                  <a:pt x="1" y="13575"/>
                  <a:pt x="3901" y="17498"/>
                  <a:pt x="8738" y="17498"/>
                </a:cubicBezTo>
                <a:cubicBezTo>
                  <a:pt x="13553" y="17498"/>
                  <a:pt x="17476" y="13575"/>
                  <a:pt x="17476" y="8738"/>
                </a:cubicBezTo>
                <a:cubicBezTo>
                  <a:pt x="17476" y="3924"/>
                  <a:pt x="13553" y="0"/>
                  <a:pt x="87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5766657" y="501884"/>
            <a:ext cx="136177" cy="136177"/>
          </a:xfrm>
          <a:custGeom>
            <a:avLst/>
            <a:gdLst/>
            <a:ahLst/>
            <a:cxnLst/>
            <a:rect l="l" t="t" r="r" b="b"/>
            <a:pathLst>
              <a:path w="10812" h="10812" extrusionOk="0">
                <a:moveTo>
                  <a:pt x="5417" y="1"/>
                </a:moveTo>
                <a:cubicBezTo>
                  <a:pt x="2430" y="1"/>
                  <a:pt x="1" y="2431"/>
                  <a:pt x="1" y="5395"/>
                </a:cubicBezTo>
                <a:cubicBezTo>
                  <a:pt x="1" y="8382"/>
                  <a:pt x="2430" y="10812"/>
                  <a:pt x="5417" y="10812"/>
                </a:cubicBezTo>
                <a:cubicBezTo>
                  <a:pt x="8404" y="10812"/>
                  <a:pt x="10812" y="8382"/>
                  <a:pt x="10812" y="5395"/>
                </a:cubicBezTo>
                <a:cubicBezTo>
                  <a:pt x="10812" y="2431"/>
                  <a:pt x="8404" y="1"/>
                  <a:pt x="54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764415" y="499642"/>
            <a:ext cx="140951" cy="140674"/>
          </a:xfrm>
          <a:custGeom>
            <a:avLst/>
            <a:gdLst/>
            <a:ahLst/>
            <a:cxnLst/>
            <a:rect l="l" t="t" r="r" b="b"/>
            <a:pathLst>
              <a:path w="11191" h="11169" extrusionOk="0">
                <a:moveTo>
                  <a:pt x="5595" y="357"/>
                </a:moveTo>
                <a:cubicBezTo>
                  <a:pt x="7044" y="357"/>
                  <a:pt x="8337" y="937"/>
                  <a:pt x="9273" y="1895"/>
                </a:cubicBezTo>
                <a:cubicBezTo>
                  <a:pt x="10232" y="2832"/>
                  <a:pt x="10811" y="4147"/>
                  <a:pt x="10811" y="5573"/>
                </a:cubicBezTo>
                <a:cubicBezTo>
                  <a:pt x="10811" y="7022"/>
                  <a:pt x="10232" y="8337"/>
                  <a:pt x="9273" y="9273"/>
                </a:cubicBezTo>
                <a:cubicBezTo>
                  <a:pt x="8337" y="10210"/>
                  <a:pt x="7044" y="10789"/>
                  <a:pt x="5595" y="10789"/>
                </a:cubicBezTo>
                <a:cubicBezTo>
                  <a:pt x="4147" y="10789"/>
                  <a:pt x="2854" y="10210"/>
                  <a:pt x="1895" y="9273"/>
                </a:cubicBezTo>
                <a:cubicBezTo>
                  <a:pt x="959" y="8337"/>
                  <a:pt x="379" y="7022"/>
                  <a:pt x="379" y="5573"/>
                </a:cubicBezTo>
                <a:cubicBezTo>
                  <a:pt x="379" y="4147"/>
                  <a:pt x="959" y="2832"/>
                  <a:pt x="1895" y="1895"/>
                </a:cubicBezTo>
                <a:cubicBezTo>
                  <a:pt x="2854" y="937"/>
                  <a:pt x="4147" y="357"/>
                  <a:pt x="5595" y="357"/>
                </a:cubicBezTo>
                <a:close/>
                <a:moveTo>
                  <a:pt x="5595" y="1"/>
                </a:moveTo>
                <a:cubicBezTo>
                  <a:pt x="2497" y="1"/>
                  <a:pt x="1" y="2497"/>
                  <a:pt x="1" y="5573"/>
                </a:cubicBezTo>
                <a:cubicBezTo>
                  <a:pt x="1" y="8672"/>
                  <a:pt x="2497" y="11168"/>
                  <a:pt x="5595" y="11168"/>
                </a:cubicBezTo>
                <a:cubicBezTo>
                  <a:pt x="8671" y="11168"/>
                  <a:pt x="11190" y="8672"/>
                  <a:pt x="11190" y="5573"/>
                </a:cubicBezTo>
                <a:cubicBezTo>
                  <a:pt x="11190" y="2497"/>
                  <a:pt x="8671" y="1"/>
                  <a:pt x="55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2"/>
          <p:cNvGrpSpPr/>
          <p:nvPr/>
        </p:nvGrpSpPr>
        <p:grpSpPr>
          <a:xfrm>
            <a:off x="5443350" y="289275"/>
            <a:ext cx="175013" cy="27000"/>
            <a:chOff x="5662375" y="212375"/>
            <a:chExt cx="175013" cy="27000"/>
          </a:xfrm>
        </p:grpSpPr>
        <p:sp>
          <p:nvSpPr>
            <p:cNvPr id="32" name="Google Shape;32;p2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8490050" y="170875"/>
            <a:ext cx="175013" cy="27000"/>
            <a:chOff x="5662375" y="212375"/>
            <a:chExt cx="175013" cy="27000"/>
          </a:xfrm>
        </p:grpSpPr>
        <p:sp>
          <p:nvSpPr>
            <p:cNvPr id="36" name="Google Shape;36;p2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8068750" y="1581800"/>
            <a:ext cx="175013" cy="27000"/>
            <a:chOff x="5662375" y="212375"/>
            <a:chExt cx="175013" cy="27000"/>
          </a:xfrm>
        </p:grpSpPr>
        <p:sp>
          <p:nvSpPr>
            <p:cNvPr id="40" name="Google Shape;40;p2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8"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7" name="Google Shape;1327;p27"/>
          <p:cNvCxnSpPr/>
          <p:nvPr/>
        </p:nvCxnSpPr>
        <p:spPr>
          <a:xfrm rot="5400000">
            <a:off x="7269708" y="3324550"/>
            <a:ext cx="1133100" cy="3063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8" name="Google Shape;1328;p27"/>
          <p:cNvCxnSpPr/>
          <p:nvPr/>
        </p:nvCxnSpPr>
        <p:spPr>
          <a:xfrm rot="-5400000" flipH="1">
            <a:off x="7181408" y="2082400"/>
            <a:ext cx="1342200" cy="3153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9" name="Google Shape;1329;p27"/>
          <p:cNvCxnSpPr/>
          <p:nvPr/>
        </p:nvCxnSpPr>
        <p:spPr>
          <a:xfrm rot="5400000">
            <a:off x="7232433" y="736375"/>
            <a:ext cx="1332000" cy="3921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0" name="Google Shape;1330;p27"/>
          <p:cNvCxnSpPr/>
          <p:nvPr/>
        </p:nvCxnSpPr>
        <p:spPr>
          <a:xfrm rot="5400000">
            <a:off x="8168433" y="-66600"/>
            <a:ext cx="273900" cy="4071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31" name="Google Shape;1331;p27"/>
          <p:cNvGrpSpPr/>
          <p:nvPr/>
        </p:nvGrpSpPr>
        <p:grpSpPr>
          <a:xfrm rot="5400000" flipH="1">
            <a:off x="7407333" y="1284925"/>
            <a:ext cx="581800" cy="582350"/>
            <a:chOff x="8064275" y="887850"/>
            <a:chExt cx="581800" cy="582350"/>
          </a:xfrm>
        </p:grpSpPr>
        <p:sp>
          <p:nvSpPr>
            <p:cNvPr id="1332" name="Google Shape;1332;p27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27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27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27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27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27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8" name="Google Shape;1338;p27"/>
          <p:cNvGrpSpPr/>
          <p:nvPr/>
        </p:nvGrpSpPr>
        <p:grpSpPr>
          <a:xfrm rot="5400000" flipH="1">
            <a:off x="7869720" y="2754200"/>
            <a:ext cx="292025" cy="292575"/>
            <a:chOff x="7353050" y="316275"/>
            <a:chExt cx="292025" cy="292575"/>
          </a:xfrm>
        </p:grpSpPr>
        <p:sp>
          <p:nvSpPr>
            <p:cNvPr id="1339" name="Google Shape;1339;p27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27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27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27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3" name="Google Shape;1343;p27"/>
          <p:cNvGrpSpPr/>
          <p:nvPr/>
        </p:nvGrpSpPr>
        <p:grpSpPr>
          <a:xfrm rot="5400000" flipH="1">
            <a:off x="8012458" y="178175"/>
            <a:ext cx="175000" cy="175000"/>
            <a:chOff x="8792300" y="321275"/>
            <a:chExt cx="175000" cy="175000"/>
          </a:xfrm>
        </p:grpSpPr>
        <p:sp>
          <p:nvSpPr>
            <p:cNvPr id="1344" name="Google Shape;1344;p27"/>
            <p:cNvSpPr/>
            <p:nvPr/>
          </p:nvSpPr>
          <p:spPr>
            <a:xfrm>
              <a:off x="8796750" y="326300"/>
              <a:ext cx="166100" cy="165525"/>
            </a:xfrm>
            <a:custGeom>
              <a:avLst/>
              <a:gdLst/>
              <a:ahLst/>
              <a:cxnLst/>
              <a:rect l="l" t="t" r="r" b="b"/>
              <a:pathLst>
                <a:path w="6644" h="6621" extrusionOk="0">
                  <a:moveTo>
                    <a:pt x="3322" y="0"/>
                  </a:moveTo>
                  <a:cubicBezTo>
                    <a:pt x="1494" y="0"/>
                    <a:pt x="1" y="1471"/>
                    <a:pt x="1" y="3299"/>
                  </a:cubicBezTo>
                  <a:cubicBezTo>
                    <a:pt x="1" y="5127"/>
                    <a:pt x="1494" y="6620"/>
                    <a:pt x="3322" y="6620"/>
                  </a:cubicBezTo>
                  <a:cubicBezTo>
                    <a:pt x="5150" y="6620"/>
                    <a:pt x="6643" y="5127"/>
                    <a:pt x="6643" y="3299"/>
                  </a:cubicBezTo>
                  <a:cubicBezTo>
                    <a:pt x="6643" y="1471"/>
                    <a:pt x="5150" y="0"/>
                    <a:pt x="33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27"/>
            <p:cNvSpPr/>
            <p:nvPr/>
          </p:nvSpPr>
          <p:spPr>
            <a:xfrm>
              <a:off x="8792300" y="321275"/>
              <a:ext cx="175000" cy="175000"/>
            </a:xfrm>
            <a:custGeom>
              <a:avLst/>
              <a:gdLst/>
              <a:ahLst/>
              <a:cxnLst/>
              <a:rect l="l" t="t" r="r" b="b"/>
              <a:pathLst>
                <a:path w="7000" h="7000" extrusionOk="0">
                  <a:moveTo>
                    <a:pt x="3500" y="380"/>
                  </a:moveTo>
                  <a:cubicBezTo>
                    <a:pt x="4369" y="380"/>
                    <a:pt x="5149" y="736"/>
                    <a:pt x="5707" y="1293"/>
                  </a:cubicBezTo>
                  <a:cubicBezTo>
                    <a:pt x="6286" y="1873"/>
                    <a:pt x="6621" y="2653"/>
                    <a:pt x="6621" y="3500"/>
                  </a:cubicBezTo>
                  <a:cubicBezTo>
                    <a:pt x="6621" y="4370"/>
                    <a:pt x="6286" y="5150"/>
                    <a:pt x="5707" y="5729"/>
                  </a:cubicBezTo>
                  <a:cubicBezTo>
                    <a:pt x="5149" y="6286"/>
                    <a:pt x="4369" y="6643"/>
                    <a:pt x="3500" y="6643"/>
                  </a:cubicBezTo>
                  <a:cubicBezTo>
                    <a:pt x="2631" y="6643"/>
                    <a:pt x="1851" y="6286"/>
                    <a:pt x="1293" y="5729"/>
                  </a:cubicBezTo>
                  <a:cubicBezTo>
                    <a:pt x="714" y="5150"/>
                    <a:pt x="379" y="4370"/>
                    <a:pt x="379" y="3500"/>
                  </a:cubicBezTo>
                  <a:cubicBezTo>
                    <a:pt x="379" y="2653"/>
                    <a:pt x="714" y="1873"/>
                    <a:pt x="1293" y="1293"/>
                  </a:cubicBezTo>
                  <a:cubicBezTo>
                    <a:pt x="1851" y="736"/>
                    <a:pt x="2631" y="380"/>
                    <a:pt x="3500" y="380"/>
                  </a:cubicBezTo>
                  <a:close/>
                  <a:moveTo>
                    <a:pt x="3500" y="1"/>
                  </a:moveTo>
                  <a:cubicBezTo>
                    <a:pt x="1561" y="1"/>
                    <a:pt x="0" y="1583"/>
                    <a:pt x="0" y="3500"/>
                  </a:cubicBezTo>
                  <a:cubicBezTo>
                    <a:pt x="0" y="5439"/>
                    <a:pt x="1561" y="7000"/>
                    <a:pt x="3500" y="7000"/>
                  </a:cubicBezTo>
                  <a:cubicBezTo>
                    <a:pt x="5439" y="7000"/>
                    <a:pt x="7000" y="5439"/>
                    <a:pt x="7000" y="3500"/>
                  </a:cubicBezTo>
                  <a:cubicBezTo>
                    <a:pt x="7000" y="1583"/>
                    <a:pt x="5439" y="1"/>
                    <a:pt x="3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27"/>
            <p:cNvSpPr/>
            <p:nvPr/>
          </p:nvSpPr>
          <p:spPr>
            <a:xfrm>
              <a:off x="8833525" y="362525"/>
              <a:ext cx="92550" cy="93075"/>
            </a:xfrm>
            <a:custGeom>
              <a:avLst/>
              <a:gdLst/>
              <a:ahLst/>
              <a:cxnLst/>
              <a:rect l="l" t="t" r="r" b="b"/>
              <a:pathLst>
                <a:path w="3702" h="3723" extrusionOk="0">
                  <a:moveTo>
                    <a:pt x="1851" y="0"/>
                  </a:moveTo>
                  <a:cubicBezTo>
                    <a:pt x="826" y="0"/>
                    <a:pt x="1" y="825"/>
                    <a:pt x="1" y="1850"/>
                  </a:cubicBezTo>
                  <a:cubicBezTo>
                    <a:pt x="1" y="2876"/>
                    <a:pt x="826" y="3723"/>
                    <a:pt x="1851" y="3723"/>
                  </a:cubicBezTo>
                  <a:cubicBezTo>
                    <a:pt x="2876" y="3723"/>
                    <a:pt x="3701" y="2876"/>
                    <a:pt x="3701" y="1850"/>
                  </a:cubicBezTo>
                  <a:cubicBezTo>
                    <a:pt x="3701" y="825"/>
                    <a:pt x="287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27"/>
            <p:cNvSpPr/>
            <p:nvPr/>
          </p:nvSpPr>
          <p:spPr>
            <a:xfrm>
              <a:off x="8828525" y="358050"/>
              <a:ext cx="102550" cy="102000"/>
            </a:xfrm>
            <a:custGeom>
              <a:avLst/>
              <a:gdLst/>
              <a:ahLst/>
              <a:cxnLst/>
              <a:rect l="l" t="t" r="r" b="b"/>
              <a:pathLst>
                <a:path w="4102" h="4080" extrusionOk="0">
                  <a:moveTo>
                    <a:pt x="2051" y="357"/>
                  </a:moveTo>
                  <a:cubicBezTo>
                    <a:pt x="2519" y="357"/>
                    <a:pt x="2920" y="558"/>
                    <a:pt x="3232" y="848"/>
                  </a:cubicBezTo>
                  <a:cubicBezTo>
                    <a:pt x="3544" y="1160"/>
                    <a:pt x="3723" y="1583"/>
                    <a:pt x="3723" y="2029"/>
                  </a:cubicBezTo>
                  <a:cubicBezTo>
                    <a:pt x="3723" y="2497"/>
                    <a:pt x="3544" y="2921"/>
                    <a:pt x="3232" y="3211"/>
                  </a:cubicBezTo>
                  <a:cubicBezTo>
                    <a:pt x="2920" y="3523"/>
                    <a:pt x="2519" y="3701"/>
                    <a:pt x="2051" y="3701"/>
                  </a:cubicBezTo>
                  <a:cubicBezTo>
                    <a:pt x="1583" y="3701"/>
                    <a:pt x="1182" y="3523"/>
                    <a:pt x="870" y="3211"/>
                  </a:cubicBezTo>
                  <a:cubicBezTo>
                    <a:pt x="558" y="2921"/>
                    <a:pt x="379" y="2497"/>
                    <a:pt x="379" y="2029"/>
                  </a:cubicBezTo>
                  <a:cubicBezTo>
                    <a:pt x="379" y="1583"/>
                    <a:pt x="558" y="1160"/>
                    <a:pt x="870" y="848"/>
                  </a:cubicBezTo>
                  <a:cubicBezTo>
                    <a:pt x="1182" y="558"/>
                    <a:pt x="1583" y="357"/>
                    <a:pt x="2051" y="357"/>
                  </a:cubicBezTo>
                  <a:close/>
                  <a:moveTo>
                    <a:pt x="2051" y="1"/>
                  </a:moveTo>
                  <a:cubicBezTo>
                    <a:pt x="914" y="1"/>
                    <a:pt x="0" y="915"/>
                    <a:pt x="0" y="2029"/>
                  </a:cubicBezTo>
                  <a:cubicBezTo>
                    <a:pt x="0" y="3166"/>
                    <a:pt x="914" y="4080"/>
                    <a:pt x="2051" y="4080"/>
                  </a:cubicBezTo>
                  <a:cubicBezTo>
                    <a:pt x="3188" y="4080"/>
                    <a:pt x="4102" y="3166"/>
                    <a:pt x="4102" y="2029"/>
                  </a:cubicBezTo>
                  <a:cubicBezTo>
                    <a:pt x="4102" y="915"/>
                    <a:pt x="3188" y="1"/>
                    <a:pt x="2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8" name="Google Shape;1348;p27"/>
          <p:cNvGrpSpPr/>
          <p:nvPr/>
        </p:nvGrpSpPr>
        <p:grpSpPr>
          <a:xfrm rot="5400000">
            <a:off x="7551683" y="3879926"/>
            <a:ext cx="293111" cy="293388"/>
            <a:chOff x="3164039" y="430875"/>
            <a:chExt cx="293111" cy="293388"/>
          </a:xfrm>
        </p:grpSpPr>
        <p:sp>
          <p:nvSpPr>
            <p:cNvPr id="1349" name="Google Shape;1349;p27"/>
            <p:cNvSpPr/>
            <p:nvPr/>
          </p:nvSpPr>
          <p:spPr>
            <a:xfrm flipH="1">
              <a:off x="3166281" y="433407"/>
              <a:ext cx="288614" cy="288337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27"/>
            <p:cNvSpPr/>
            <p:nvPr/>
          </p:nvSpPr>
          <p:spPr>
            <a:xfrm flipH="1">
              <a:off x="3164039" y="430875"/>
              <a:ext cx="293111" cy="293388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27"/>
            <p:cNvSpPr/>
            <p:nvPr/>
          </p:nvSpPr>
          <p:spPr>
            <a:xfrm flipH="1">
              <a:off x="3202780" y="469909"/>
              <a:ext cx="215626" cy="215337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27"/>
            <p:cNvSpPr/>
            <p:nvPr/>
          </p:nvSpPr>
          <p:spPr>
            <a:xfrm flipH="1">
              <a:off x="3200525" y="467377"/>
              <a:ext cx="220123" cy="220400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27"/>
            <p:cNvSpPr/>
            <p:nvPr/>
          </p:nvSpPr>
          <p:spPr>
            <a:xfrm flipH="1">
              <a:off x="3242641" y="509484"/>
              <a:ext cx="136177" cy="136177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27"/>
            <p:cNvSpPr/>
            <p:nvPr/>
          </p:nvSpPr>
          <p:spPr>
            <a:xfrm flipH="1">
              <a:off x="3240109" y="507242"/>
              <a:ext cx="140951" cy="140674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5" name="Google Shape;1355;p27"/>
          <p:cNvGrpSpPr/>
          <p:nvPr/>
        </p:nvGrpSpPr>
        <p:grpSpPr>
          <a:xfrm rot="5400000" flipH="1">
            <a:off x="8259052" y="323144"/>
            <a:ext cx="175013" cy="27000"/>
            <a:chOff x="5662375" y="212375"/>
            <a:chExt cx="175013" cy="27000"/>
          </a:xfrm>
        </p:grpSpPr>
        <p:sp>
          <p:nvSpPr>
            <p:cNvPr id="1356" name="Google Shape;1356;p27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27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27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359" name="Google Shape;1359;p27"/>
          <p:cNvCxnSpPr/>
          <p:nvPr/>
        </p:nvCxnSpPr>
        <p:spPr>
          <a:xfrm rot="5400000" flipH="1">
            <a:off x="740850" y="2598325"/>
            <a:ext cx="1672500" cy="1260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60" name="Google Shape;1360;p27"/>
          <p:cNvCxnSpPr/>
          <p:nvPr/>
        </p:nvCxnSpPr>
        <p:spPr>
          <a:xfrm rot="-5400000">
            <a:off x="847100" y="3554000"/>
            <a:ext cx="829500" cy="7434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61" name="Google Shape;1361;p27"/>
          <p:cNvCxnSpPr/>
          <p:nvPr/>
        </p:nvCxnSpPr>
        <p:spPr>
          <a:xfrm rot="5400000" flipH="1">
            <a:off x="1105775" y="4151250"/>
            <a:ext cx="796500" cy="1188000"/>
          </a:xfrm>
          <a:prstGeom prst="straightConnector1">
            <a:avLst/>
          </a:prstGeom>
          <a:noFill/>
          <a:ln w="9525" cap="flat" cmpd="sng">
            <a:solidFill>
              <a:srgbClr val="1A2E3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62" name="Google Shape;1362;p27"/>
          <p:cNvGrpSpPr/>
          <p:nvPr/>
        </p:nvGrpSpPr>
        <p:grpSpPr>
          <a:xfrm rot="5400000">
            <a:off x="621475" y="4062025"/>
            <a:ext cx="581800" cy="582350"/>
            <a:chOff x="8064275" y="887850"/>
            <a:chExt cx="581800" cy="582350"/>
          </a:xfrm>
        </p:grpSpPr>
        <p:sp>
          <p:nvSpPr>
            <p:cNvPr id="1363" name="Google Shape;1363;p27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27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27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27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27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27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9" name="Google Shape;1369;p27"/>
          <p:cNvGrpSpPr/>
          <p:nvPr/>
        </p:nvGrpSpPr>
        <p:grpSpPr>
          <a:xfrm rot="5400000">
            <a:off x="1482825" y="3350800"/>
            <a:ext cx="292025" cy="292575"/>
            <a:chOff x="7353050" y="316275"/>
            <a:chExt cx="292025" cy="292575"/>
          </a:xfrm>
        </p:grpSpPr>
        <p:sp>
          <p:nvSpPr>
            <p:cNvPr id="1370" name="Google Shape;1370;p27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27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27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27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4" name="Google Shape;1374;p27"/>
          <p:cNvGrpSpPr/>
          <p:nvPr/>
        </p:nvGrpSpPr>
        <p:grpSpPr>
          <a:xfrm rot="5400000">
            <a:off x="1595125" y="4790325"/>
            <a:ext cx="175000" cy="175000"/>
            <a:chOff x="8792300" y="321275"/>
            <a:chExt cx="175000" cy="175000"/>
          </a:xfrm>
        </p:grpSpPr>
        <p:sp>
          <p:nvSpPr>
            <p:cNvPr id="1375" name="Google Shape;1375;p27"/>
            <p:cNvSpPr/>
            <p:nvPr/>
          </p:nvSpPr>
          <p:spPr>
            <a:xfrm>
              <a:off x="8796750" y="326300"/>
              <a:ext cx="166100" cy="165525"/>
            </a:xfrm>
            <a:custGeom>
              <a:avLst/>
              <a:gdLst/>
              <a:ahLst/>
              <a:cxnLst/>
              <a:rect l="l" t="t" r="r" b="b"/>
              <a:pathLst>
                <a:path w="6644" h="6621" extrusionOk="0">
                  <a:moveTo>
                    <a:pt x="3322" y="0"/>
                  </a:moveTo>
                  <a:cubicBezTo>
                    <a:pt x="1494" y="0"/>
                    <a:pt x="1" y="1471"/>
                    <a:pt x="1" y="3299"/>
                  </a:cubicBezTo>
                  <a:cubicBezTo>
                    <a:pt x="1" y="5127"/>
                    <a:pt x="1494" y="6620"/>
                    <a:pt x="3322" y="6620"/>
                  </a:cubicBezTo>
                  <a:cubicBezTo>
                    <a:pt x="5150" y="6620"/>
                    <a:pt x="6643" y="5127"/>
                    <a:pt x="6643" y="3299"/>
                  </a:cubicBezTo>
                  <a:cubicBezTo>
                    <a:pt x="6643" y="1471"/>
                    <a:pt x="5150" y="0"/>
                    <a:pt x="33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27"/>
            <p:cNvSpPr/>
            <p:nvPr/>
          </p:nvSpPr>
          <p:spPr>
            <a:xfrm>
              <a:off x="8792300" y="321275"/>
              <a:ext cx="175000" cy="175000"/>
            </a:xfrm>
            <a:custGeom>
              <a:avLst/>
              <a:gdLst/>
              <a:ahLst/>
              <a:cxnLst/>
              <a:rect l="l" t="t" r="r" b="b"/>
              <a:pathLst>
                <a:path w="7000" h="7000" extrusionOk="0">
                  <a:moveTo>
                    <a:pt x="3500" y="380"/>
                  </a:moveTo>
                  <a:cubicBezTo>
                    <a:pt x="4369" y="380"/>
                    <a:pt x="5149" y="736"/>
                    <a:pt x="5707" y="1293"/>
                  </a:cubicBezTo>
                  <a:cubicBezTo>
                    <a:pt x="6286" y="1873"/>
                    <a:pt x="6621" y="2653"/>
                    <a:pt x="6621" y="3500"/>
                  </a:cubicBezTo>
                  <a:cubicBezTo>
                    <a:pt x="6621" y="4370"/>
                    <a:pt x="6286" y="5150"/>
                    <a:pt x="5707" y="5729"/>
                  </a:cubicBezTo>
                  <a:cubicBezTo>
                    <a:pt x="5149" y="6286"/>
                    <a:pt x="4369" y="6643"/>
                    <a:pt x="3500" y="6643"/>
                  </a:cubicBezTo>
                  <a:cubicBezTo>
                    <a:pt x="2631" y="6643"/>
                    <a:pt x="1851" y="6286"/>
                    <a:pt x="1293" y="5729"/>
                  </a:cubicBezTo>
                  <a:cubicBezTo>
                    <a:pt x="714" y="5150"/>
                    <a:pt x="379" y="4370"/>
                    <a:pt x="379" y="3500"/>
                  </a:cubicBezTo>
                  <a:cubicBezTo>
                    <a:pt x="379" y="2653"/>
                    <a:pt x="714" y="1873"/>
                    <a:pt x="1293" y="1293"/>
                  </a:cubicBezTo>
                  <a:cubicBezTo>
                    <a:pt x="1851" y="736"/>
                    <a:pt x="2631" y="380"/>
                    <a:pt x="3500" y="380"/>
                  </a:cubicBezTo>
                  <a:close/>
                  <a:moveTo>
                    <a:pt x="3500" y="1"/>
                  </a:moveTo>
                  <a:cubicBezTo>
                    <a:pt x="1561" y="1"/>
                    <a:pt x="0" y="1583"/>
                    <a:pt x="0" y="3500"/>
                  </a:cubicBezTo>
                  <a:cubicBezTo>
                    <a:pt x="0" y="5439"/>
                    <a:pt x="1561" y="7000"/>
                    <a:pt x="3500" y="7000"/>
                  </a:cubicBezTo>
                  <a:cubicBezTo>
                    <a:pt x="5439" y="7000"/>
                    <a:pt x="7000" y="5439"/>
                    <a:pt x="7000" y="3500"/>
                  </a:cubicBezTo>
                  <a:cubicBezTo>
                    <a:pt x="7000" y="1583"/>
                    <a:pt x="5439" y="1"/>
                    <a:pt x="3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27"/>
            <p:cNvSpPr/>
            <p:nvPr/>
          </p:nvSpPr>
          <p:spPr>
            <a:xfrm>
              <a:off x="8833525" y="362525"/>
              <a:ext cx="92550" cy="93075"/>
            </a:xfrm>
            <a:custGeom>
              <a:avLst/>
              <a:gdLst/>
              <a:ahLst/>
              <a:cxnLst/>
              <a:rect l="l" t="t" r="r" b="b"/>
              <a:pathLst>
                <a:path w="3702" h="3723" extrusionOk="0">
                  <a:moveTo>
                    <a:pt x="1851" y="0"/>
                  </a:moveTo>
                  <a:cubicBezTo>
                    <a:pt x="826" y="0"/>
                    <a:pt x="1" y="825"/>
                    <a:pt x="1" y="1850"/>
                  </a:cubicBezTo>
                  <a:cubicBezTo>
                    <a:pt x="1" y="2876"/>
                    <a:pt x="826" y="3723"/>
                    <a:pt x="1851" y="3723"/>
                  </a:cubicBezTo>
                  <a:cubicBezTo>
                    <a:pt x="2876" y="3723"/>
                    <a:pt x="3701" y="2876"/>
                    <a:pt x="3701" y="1850"/>
                  </a:cubicBezTo>
                  <a:cubicBezTo>
                    <a:pt x="3701" y="825"/>
                    <a:pt x="287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27"/>
            <p:cNvSpPr/>
            <p:nvPr/>
          </p:nvSpPr>
          <p:spPr>
            <a:xfrm>
              <a:off x="8828525" y="358050"/>
              <a:ext cx="102550" cy="102000"/>
            </a:xfrm>
            <a:custGeom>
              <a:avLst/>
              <a:gdLst/>
              <a:ahLst/>
              <a:cxnLst/>
              <a:rect l="l" t="t" r="r" b="b"/>
              <a:pathLst>
                <a:path w="4102" h="4080" extrusionOk="0">
                  <a:moveTo>
                    <a:pt x="2051" y="357"/>
                  </a:moveTo>
                  <a:cubicBezTo>
                    <a:pt x="2519" y="357"/>
                    <a:pt x="2920" y="558"/>
                    <a:pt x="3232" y="848"/>
                  </a:cubicBezTo>
                  <a:cubicBezTo>
                    <a:pt x="3544" y="1160"/>
                    <a:pt x="3723" y="1583"/>
                    <a:pt x="3723" y="2029"/>
                  </a:cubicBezTo>
                  <a:cubicBezTo>
                    <a:pt x="3723" y="2497"/>
                    <a:pt x="3544" y="2921"/>
                    <a:pt x="3232" y="3211"/>
                  </a:cubicBezTo>
                  <a:cubicBezTo>
                    <a:pt x="2920" y="3523"/>
                    <a:pt x="2519" y="3701"/>
                    <a:pt x="2051" y="3701"/>
                  </a:cubicBezTo>
                  <a:cubicBezTo>
                    <a:pt x="1583" y="3701"/>
                    <a:pt x="1182" y="3523"/>
                    <a:pt x="870" y="3211"/>
                  </a:cubicBezTo>
                  <a:cubicBezTo>
                    <a:pt x="558" y="2921"/>
                    <a:pt x="379" y="2497"/>
                    <a:pt x="379" y="2029"/>
                  </a:cubicBezTo>
                  <a:cubicBezTo>
                    <a:pt x="379" y="1583"/>
                    <a:pt x="558" y="1160"/>
                    <a:pt x="870" y="848"/>
                  </a:cubicBezTo>
                  <a:cubicBezTo>
                    <a:pt x="1182" y="558"/>
                    <a:pt x="1583" y="357"/>
                    <a:pt x="2051" y="357"/>
                  </a:cubicBezTo>
                  <a:close/>
                  <a:moveTo>
                    <a:pt x="2051" y="1"/>
                  </a:moveTo>
                  <a:cubicBezTo>
                    <a:pt x="914" y="1"/>
                    <a:pt x="0" y="915"/>
                    <a:pt x="0" y="2029"/>
                  </a:cubicBezTo>
                  <a:cubicBezTo>
                    <a:pt x="0" y="3166"/>
                    <a:pt x="914" y="4080"/>
                    <a:pt x="2051" y="4080"/>
                  </a:cubicBezTo>
                  <a:cubicBezTo>
                    <a:pt x="3188" y="4080"/>
                    <a:pt x="4102" y="3166"/>
                    <a:pt x="4102" y="2029"/>
                  </a:cubicBezTo>
                  <a:cubicBezTo>
                    <a:pt x="4102" y="915"/>
                    <a:pt x="3188" y="1"/>
                    <a:pt x="2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9" name="Google Shape;1379;p27"/>
          <p:cNvSpPr/>
          <p:nvPr/>
        </p:nvSpPr>
        <p:spPr>
          <a:xfrm rot="5400000">
            <a:off x="1377117" y="1688743"/>
            <a:ext cx="288614" cy="288337"/>
          </a:xfrm>
          <a:custGeom>
            <a:avLst/>
            <a:gdLst/>
            <a:ahLst/>
            <a:cxnLst/>
            <a:rect l="l" t="t" r="r" b="b"/>
            <a:pathLst>
              <a:path w="22915" h="22893" extrusionOk="0">
                <a:moveTo>
                  <a:pt x="11457" y="0"/>
                </a:moveTo>
                <a:cubicBezTo>
                  <a:pt x="5127" y="0"/>
                  <a:pt x="0" y="5127"/>
                  <a:pt x="0" y="11435"/>
                </a:cubicBezTo>
                <a:cubicBezTo>
                  <a:pt x="0" y="17766"/>
                  <a:pt x="5127" y="22892"/>
                  <a:pt x="11457" y="22892"/>
                </a:cubicBezTo>
                <a:cubicBezTo>
                  <a:pt x="17788" y="22892"/>
                  <a:pt x="22914" y="17766"/>
                  <a:pt x="22914" y="11435"/>
                </a:cubicBezTo>
                <a:cubicBezTo>
                  <a:pt x="22914" y="5127"/>
                  <a:pt x="17788" y="0"/>
                  <a:pt x="114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0" name="Google Shape;1380;p27"/>
          <p:cNvSpPr/>
          <p:nvPr/>
        </p:nvSpPr>
        <p:spPr>
          <a:xfrm rot="5400000">
            <a:off x="1374876" y="1686211"/>
            <a:ext cx="293111" cy="293388"/>
          </a:xfrm>
          <a:custGeom>
            <a:avLst/>
            <a:gdLst/>
            <a:ahLst/>
            <a:cxnLst/>
            <a:rect l="l" t="t" r="r" b="b"/>
            <a:pathLst>
              <a:path w="23272" h="23294" extrusionOk="0">
                <a:moveTo>
                  <a:pt x="11636" y="380"/>
                </a:moveTo>
                <a:cubicBezTo>
                  <a:pt x="14757" y="380"/>
                  <a:pt x="17566" y="1628"/>
                  <a:pt x="19594" y="3679"/>
                </a:cubicBezTo>
                <a:cubicBezTo>
                  <a:pt x="21645" y="5707"/>
                  <a:pt x="22893" y="8538"/>
                  <a:pt x="22893" y="11636"/>
                </a:cubicBezTo>
                <a:cubicBezTo>
                  <a:pt x="22893" y="14757"/>
                  <a:pt x="21645" y="17565"/>
                  <a:pt x="19594" y="19616"/>
                </a:cubicBezTo>
                <a:cubicBezTo>
                  <a:pt x="17566" y="21644"/>
                  <a:pt x="14757" y="22915"/>
                  <a:pt x="11636" y="22915"/>
                </a:cubicBezTo>
                <a:cubicBezTo>
                  <a:pt x="8516" y="22915"/>
                  <a:pt x="5707" y="21644"/>
                  <a:pt x="3657" y="19616"/>
                </a:cubicBezTo>
                <a:cubicBezTo>
                  <a:pt x="1628" y="17565"/>
                  <a:pt x="358" y="14757"/>
                  <a:pt x="358" y="11636"/>
                </a:cubicBezTo>
                <a:cubicBezTo>
                  <a:pt x="358" y="8538"/>
                  <a:pt x="1628" y="5707"/>
                  <a:pt x="3657" y="3679"/>
                </a:cubicBezTo>
                <a:cubicBezTo>
                  <a:pt x="5707" y="1628"/>
                  <a:pt x="8516" y="380"/>
                  <a:pt x="11636" y="380"/>
                </a:cubicBezTo>
                <a:close/>
                <a:moveTo>
                  <a:pt x="11636" y="1"/>
                </a:moveTo>
                <a:cubicBezTo>
                  <a:pt x="5217" y="1"/>
                  <a:pt x="1" y="5217"/>
                  <a:pt x="1" y="11636"/>
                </a:cubicBezTo>
                <a:cubicBezTo>
                  <a:pt x="1" y="18078"/>
                  <a:pt x="5217" y="23294"/>
                  <a:pt x="11636" y="23294"/>
                </a:cubicBezTo>
                <a:cubicBezTo>
                  <a:pt x="18056" y="23294"/>
                  <a:pt x="23272" y="18078"/>
                  <a:pt x="23272" y="11636"/>
                </a:cubicBezTo>
                <a:cubicBezTo>
                  <a:pt x="23272" y="5217"/>
                  <a:pt x="18056" y="1"/>
                  <a:pt x="116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1" name="Google Shape;1381;p27"/>
          <p:cNvSpPr/>
          <p:nvPr/>
        </p:nvSpPr>
        <p:spPr>
          <a:xfrm rot="5400000">
            <a:off x="1413610" y="1725239"/>
            <a:ext cx="215626" cy="215337"/>
          </a:xfrm>
          <a:custGeom>
            <a:avLst/>
            <a:gdLst/>
            <a:ahLst/>
            <a:cxnLst/>
            <a:rect l="l" t="t" r="r" b="b"/>
            <a:pathLst>
              <a:path w="17120" h="17097" extrusionOk="0">
                <a:moveTo>
                  <a:pt x="8560" y="0"/>
                </a:moveTo>
                <a:cubicBezTo>
                  <a:pt x="3835" y="0"/>
                  <a:pt x="1" y="3812"/>
                  <a:pt x="1" y="8537"/>
                </a:cubicBezTo>
                <a:cubicBezTo>
                  <a:pt x="1" y="13263"/>
                  <a:pt x="3835" y="17097"/>
                  <a:pt x="8560" y="17097"/>
                </a:cubicBezTo>
                <a:cubicBezTo>
                  <a:pt x="13286" y="17097"/>
                  <a:pt x="17120" y="13263"/>
                  <a:pt x="17120" y="8537"/>
                </a:cubicBezTo>
                <a:cubicBezTo>
                  <a:pt x="17120" y="3812"/>
                  <a:pt x="13286" y="0"/>
                  <a:pt x="856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2" name="Google Shape;1382;p27"/>
          <p:cNvSpPr/>
          <p:nvPr/>
        </p:nvSpPr>
        <p:spPr>
          <a:xfrm rot="5400000">
            <a:off x="1411362" y="1722714"/>
            <a:ext cx="220123" cy="220400"/>
          </a:xfrm>
          <a:custGeom>
            <a:avLst/>
            <a:gdLst/>
            <a:ahLst/>
            <a:cxnLst/>
            <a:rect l="l" t="t" r="r" b="b"/>
            <a:pathLst>
              <a:path w="17477" h="17499" extrusionOk="0">
                <a:moveTo>
                  <a:pt x="8738" y="379"/>
                </a:moveTo>
                <a:cubicBezTo>
                  <a:pt x="11057" y="379"/>
                  <a:pt x="13130" y="1316"/>
                  <a:pt x="14645" y="2831"/>
                </a:cubicBezTo>
                <a:cubicBezTo>
                  <a:pt x="16161" y="4347"/>
                  <a:pt x="17097" y="6442"/>
                  <a:pt x="17097" y="8738"/>
                </a:cubicBezTo>
                <a:cubicBezTo>
                  <a:pt x="17097" y="11056"/>
                  <a:pt x="16161" y="13152"/>
                  <a:pt x="14645" y="14667"/>
                </a:cubicBezTo>
                <a:cubicBezTo>
                  <a:pt x="13130" y="16183"/>
                  <a:pt x="11057" y="17119"/>
                  <a:pt x="8738" y="17119"/>
                </a:cubicBezTo>
                <a:cubicBezTo>
                  <a:pt x="6420" y="17119"/>
                  <a:pt x="4325" y="16183"/>
                  <a:pt x="2809" y="14667"/>
                </a:cubicBezTo>
                <a:cubicBezTo>
                  <a:pt x="1293" y="13152"/>
                  <a:pt x="357" y="11056"/>
                  <a:pt x="357" y="8738"/>
                </a:cubicBezTo>
                <a:cubicBezTo>
                  <a:pt x="357" y="6442"/>
                  <a:pt x="1293" y="4347"/>
                  <a:pt x="2809" y="2831"/>
                </a:cubicBezTo>
                <a:cubicBezTo>
                  <a:pt x="4325" y="1316"/>
                  <a:pt x="6420" y="379"/>
                  <a:pt x="8738" y="379"/>
                </a:cubicBezTo>
                <a:close/>
                <a:moveTo>
                  <a:pt x="8738" y="0"/>
                </a:moveTo>
                <a:cubicBezTo>
                  <a:pt x="3901" y="0"/>
                  <a:pt x="1" y="3924"/>
                  <a:pt x="1" y="8738"/>
                </a:cubicBezTo>
                <a:cubicBezTo>
                  <a:pt x="1" y="13575"/>
                  <a:pt x="3901" y="17498"/>
                  <a:pt x="8738" y="17498"/>
                </a:cubicBezTo>
                <a:cubicBezTo>
                  <a:pt x="13553" y="17498"/>
                  <a:pt x="17476" y="13575"/>
                  <a:pt x="17476" y="8738"/>
                </a:cubicBezTo>
                <a:cubicBezTo>
                  <a:pt x="17476" y="3924"/>
                  <a:pt x="13553" y="0"/>
                  <a:pt x="87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3" name="Google Shape;1383;p27"/>
          <p:cNvSpPr/>
          <p:nvPr/>
        </p:nvSpPr>
        <p:spPr>
          <a:xfrm rot="5400000">
            <a:off x="1453339" y="1764682"/>
            <a:ext cx="136177" cy="136177"/>
          </a:xfrm>
          <a:custGeom>
            <a:avLst/>
            <a:gdLst/>
            <a:ahLst/>
            <a:cxnLst/>
            <a:rect l="l" t="t" r="r" b="b"/>
            <a:pathLst>
              <a:path w="10812" h="10812" extrusionOk="0">
                <a:moveTo>
                  <a:pt x="5417" y="1"/>
                </a:moveTo>
                <a:cubicBezTo>
                  <a:pt x="2430" y="1"/>
                  <a:pt x="1" y="2431"/>
                  <a:pt x="1" y="5395"/>
                </a:cubicBezTo>
                <a:cubicBezTo>
                  <a:pt x="1" y="8382"/>
                  <a:pt x="2430" y="10812"/>
                  <a:pt x="5417" y="10812"/>
                </a:cubicBezTo>
                <a:cubicBezTo>
                  <a:pt x="8404" y="10812"/>
                  <a:pt x="10812" y="8382"/>
                  <a:pt x="10812" y="5395"/>
                </a:cubicBezTo>
                <a:cubicBezTo>
                  <a:pt x="10812" y="2431"/>
                  <a:pt x="8404" y="1"/>
                  <a:pt x="54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4" name="Google Shape;1384;p27"/>
          <p:cNvSpPr/>
          <p:nvPr/>
        </p:nvSpPr>
        <p:spPr>
          <a:xfrm rot="5400000">
            <a:off x="1450946" y="1762579"/>
            <a:ext cx="140951" cy="140674"/>
          </a:xfrm>
          <a:custGeom>
            <a:avLst/>
            <a:gdLst/>
            <a:ahLst/>
            <a:cxnLst/>
            <a:rect l="l" t="t" r="r" b="b"/>
            <a:pathLst>
              <a:path w="11191" h="11169" extrusionOk="0">
                <a:moveTo>
                  <a:pt x="5595" y="357"/>
                </a:moveTo>
                <a:cubicBezTo>
                  <a:pt x="7044" y="357"/>
                  <a:pt x="8337" y="937"/>
                  <a:pt x="9273" y="1895"/>
                </a:cubicBezTo>
                <a:cubicBezTo>
                  <a:pt x="10232" y="2832"/>
                  <a:pt x="10811" y="4147"/>
                  <a:pt x="10811" y="5573"/>
                </a:cubicBezTo>
                <a:cubicBezTo>
                  <a:pt x="10811" y="7022"/>
                  <a:pt x="10232" y="8337"/>
                  <a:pt x="9273" y="9273"/>
                </a:cubicBezTo>
                <a:cubicBezTo>
                  <a:pt x="8337" y="10210"/>
                  <a:pt x="7044" y="10789"/>
                  <a:pt x="5595" y="10789"/>
                </a:cubicBezTo>
                <a:cubicBezTo>
                  <a:pt x="4147" y="10789"/>
                  <a:pt x="2854" y="10210"/>
                  <a:pt x="1895" y="9273"/>
                </a:cubicBezTo>
                <a:cubicBezTo>
                  <a:pt x="959" y="8337"/>
                  <a:pt x="379" y="7022"/>
                  <a:pt x="379" y="5573"/>
                </a:cubicBezTo>
                <a:cubicBezTo>
                  <a:pt x="379" y="4147"/>
                  <a:pt x="959" y="2832"/>
                  <a:pt x="1895" y="1895"/>
                </a:cubicBezTo>
                <a:cubicBezTo>
                  <a:pt x="2854" y="937"/>
                  <a:pt x="4147" y="357"/>
                  <a:pt x="5595" y="357"/>
                </a:cubicBezTo>
                <a:close/>
                <a:moveTo>
                  <a:pt x="5595" y="1"/>
                </a:moveTo>
                <a:cubicBezTo>
                  <a:pt x="2497" y="1"/>
                  <a:pt x="1" y="2497"/>
                  <a:pt x="1" y="5573"/>
                </a:cubicBezTo>
                <a:cubicBezTo>
                  <a:pt x="1" y="8672"/>
                  <a:pt x="2497" y="11168"/>
                  <a:pt x="5595" y="11168"/>
                </a:cubicBezTo>
                <a:cubicBezTo>
                  <a:pt x="8671" y="11168"/>
                  <a:pt x="11190" y="8672"/>
                  <a:pt x="11190" y="5573"/>
                </a:cubicBezTo>
                <a:cubicBezTo>
                  <a:pt x="11190" y="2497"/>
                  <a:pt x="8671" y="1"/>
                  <a:pt x="55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5" name="Google Shape;1385;p27"/>
          <p:cNvGrpSpPr/>
          <p:nvPr/>
        </p:nvGrpSpPr>
        <p:grpSpPr>
          <a:xfrm rot="5400000">
            <a:off x="1701119" y="1515381"/>
            <a:ext cx="175013" cy="27000"/>
            <a:chOff x="5662375" y="212375"/>
            <a:chExt cx="175013" cy="27000"/>
          </a:xfrm>
        </p:grpSpPr>
        <p:sp>
          <p:nvSpPr>
            <p:cNvPr id="1386" name="Google Shape;1386;p27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27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27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9" name="Google Shape;1389;p27"/>
          <p:cNvGrpSpPr/>
          <p:nvPr/>
        </p:nvGrpSpPr>
        <p:grpSpPr>
          <a:xfrm rot="5400000">
            <a:off x="1819519" y="4562081"/>
            <a:ext cx="175013" cy="27000"/>
            <a:chOff x="5662375" y="212375"/>
            <a:chExt cx="175013" cy="27000"/>
          </a:xfrm>
        </p:grpSpPr>
        <p:sp>
          <p:nvSpPr>
            <p:cNvPr id="1390" name="Google Shape;1390;p27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27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27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3" name="Google Shape;1393;p27"/>
          <p:cNvGrpSpPr/>
          <p:nvPr/>
        </p:nvGrpSpPr>
        <p:grpSpPr>
          <a:xfrm rot="5400000">
            <a:off x="408594" y="4140781"/>
            <a:ext cx="175013" cy="27000"/>
            <a:chOff x="5662375" y="212375"/>
            <a:chExt cx="175013" cy="27000"/>
          </a:xfrm>
        </p:grpSpPr>
        <p:sp>
          <p:nvSpPr>
            <p:cNvPr id="1394" name="Google Shape;1394;p27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7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7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9">
    <p:spTree>
      <p:nvGrpSpPr>
        <p:cNvPr id="1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8" name="Google Shape;1398;p28"/>
          <p:cNvGrpSpPr/>
          <p:nvPr/>
        </p:nvGrpSpPr>
        <p:grpSpPr>
          <a:xfrm>
            <a:off x="261711" y="-1158"/>
            <a:ext cx="8550326" cy="3981600"/>
            <a:chOff x="261711" y="-1158"/>
            <a:chExt cx="8550326" cy="3981600"/>
          </a:xfrm>
        </p:grpSpPr>
        <p:cxnSp>
          <p:nvCxnSpPr>
            <p:cNvPr id="1399" name="Google Shape;1399;p28"/>
            <p:cNvCxnSpPr/>
            <p:nvPr/>
          </p:nvCxnSpPr>
          <p:spPr>
            <a:xfrm>
              <a:off x="515925" y="-1158"/>
              <a:ext cx="0" cy="39816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0" name="Google Shape;1400;p28"/>
            <p:cNvCxnSpPr/>
            <p:nvPr/>
          </p:nvCxnSpPr>
          <p:spPr>
            <a:xfrm>
              <a:off x="8666025" y="-1158"/>
              <a:ext cx="0" cy="19020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01" name="Google Shape;1401;p28"/>
            <p:cNvGrpSpPr/>
            <p:nvPr/>
          </p:nvGrpSpPr>
          <p:grpSpPr>
            <a:xfrm rot="10800000">
              <a:off x="343275" y="3300779"/>
              <a:ext cx="344736" cy="345385"/>
              <a:chOff x="7353050" y="316275"/>
              <a:chExt cx="292025" cy="292575"/>
            </a:xfrm>
          </p:grpSpPr>
          <p:sp>
            <p:nvSpPr>
              <p:cNvPr id="1402" name="Google Shape;1402;p28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28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28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28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06" name="Google Shape;1406;p28"/>
            <p:cNvGrpSpPr/>
            <p:nvPr/>
          </p:nvGrpSpPr>
          <p:grpSpPr>
            <a:xfrm rot="10800000">
              <a:off x="8520013" y="714742"/>
              <a:ext cx="292025" cy="292575"/>
              <a:chOff x="7353050" y="316275"/>
              <a:chExt cx="292025" cy="292575"/>
            </a:xfrm>
          </p:grpSpPr>
          <p:sp>
            <p:nvSpPr>
              <p:cNvPr id="1407" name="Google Shape;1407;p28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28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28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28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11" name="Google Shape;1411;p28"/>
            <p:cNvGrpSpPr/>
            <p:nvPr/>
          </p:nvGrpSpPr>
          <p:grpSpPr>
            <a:xfrm rot="10800000">
              <a:off x="261711" y="465077"/>
              <a:ext cx="507562" cy="507984"/>
              <a:chOff x="8064275" y="887850"/>
              <a:chExt cx="581800" cy="582350"/>
            </a:xfrm>
          </p:grpSpPr>
          <p:sp>
            <p:nvSpPr>
              <p:cNvPr id="1412" name="Google Shape;1412;p28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28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28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28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28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28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0"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9" name="Google Shape;1419;p29"/>
          <p:cNvGrpSpPr/>
          <p:nvPr/>
        </p:nvGrpSpPr>
        <p:grpSpPr>
          <a:xfrm>
            <a:off x="432850" y="0"/>
            <a:ext cx="8278300" cy="5165700"/>
            <a:chOff x="432850" y="0"/>
            <a:chExt cx="8278300" cy="5165700"/>
          </a:xfrm>
        </p:grpSpPr>
        <p:cxnSp>
          <p:nvCxnSpPr>
            <p:cNvPr id="1420" name="Google Shape;1420;p29"/>
            <p:cNvCxnSpPr/>
            <p:nvPr/>
          </p:nvCxnSpPr>
          <p:spPr>
            <a:xfrm rot="10800000">
              <a:off x="8420275" y="2664300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21" name="Google Shape;1421;p29"/>
            <p:cNvGrpSpPr/>
            <p:nvPr/>
          </p:nvGrpSpPr>
          <p:grpSpPr>
            <a:xfrm>
              <a:off x="8129350" y="4292175"/>
              <a:ext cx="581800" cy="582350"/>
              <a:chOff x="8064275" y="887850"/>
              <a:chExt cx="581800" cy="582350"/>
            </a:xfrm>
          </p:grpSpPr>
          <p:sp>
            <p:nvSpPr>
              <p:cNvPr id="1422" name="Google Shape;1422;p29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29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29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29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29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29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8" name="Google Shape;1428;p29"/>
            <p:cNvGrpSpPr/>
            <p:nvPr/>
          </p:nvGrpSpPr>
          <p:grpSpPr>
            <a:xfrm>
              <a:off x="8274238" y="3720600"/>
              <a:ext cx="292025" cy="292575"/>
              <a:chOff x="7353050" y="316275"/>
              <a:chExt cx="292025" cy="292575"/>
            </a:xfrm>
          </p:grpSpPr>
          <p:sp>
            <p:nvSpPr>
              <p:cNvPr id="1429" name="Google Shape;1429;p29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29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29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29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33" name="Google Shape;1433;p29"/>
            <p:cNvGrpSpPr/>
            <p:nvPr/>
          </p:nvGrpSpPr>
          <p:grpSpPr>
            <a:xfrm>
              <a:off x="8332763" y="3212475"/>
              <a:ext cx="175000" cy="175000"/>
              <a:chOff x="8792300" y="321275"/>
              <a:chExt cx="175000" cy="175000"/>
            </a:xfrm>
          </p:grpSpPr>
          <p:sp>
            <p:nvSpPr>
              <p:cNvPr id="1434" name="Google Shape;1434;p29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29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29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29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38" name="Google Shape;1438;p29"/>
            <p:cNvCxnSpPr/>
            <p:nvPr/>
          </p:nvCxnSpPr>
          <p:spPr>
            <a:xfrm>
              <a:off x="723725" y="613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39" name="Google Shape;1439;p29"/>
            <p:cNvGrpSpPr/>
            <p:nvPr/>
          </p:nvGrpSpPr>
          <p:grpSpPr>
            <a:xfrm rot="10800000">
              <a:off x="432850" y="291788"/>
              <a:ext cx="581800" cy="582350"/>
              <a:chOff x="8064275" y="887850"/>
              <a:chExt cx="581800" cy="582350"/>
            </a:xfrm>
          </p:grpSpPr>
          <p:sp>
            <p:nvSpPr>
              <p:cNvPr id="1440" name="Google Shape;1440;p29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29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29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29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29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29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6" name="Google Shape;1446;p29"/>
            <p:cNvGrpSpPr/>
            <p:nvPr/>
          </p:nvGrpSpPr>
          <p:grpSpPr>
            <a:xfrm rot="10800000">
              <a:off x="577738" y="1153138"/>
              <a:ext cx="292025" cy="292575"/>
              <a:chOff x="7353050" y="316275"/>
              <a:chExt cx="292025" cy="292575"/>
            </a:xfrm>
          </p:grpSpPr>
          <p:sp>
            <p:nvSpPr>
              <p:cNvPr id="1447" name="Google Shape;1447;p29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29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29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29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1" name="Google Shape;1451;p29"/>
            <p:cNvGrpSpPr/>
            <p:nvPr/>
          </p:nvGrpSpPr>
          <p:grpSpPr>
            <a:xfrm rot="10800000">
              <a:off x="636238" y="1778838"/>
              <a:ext cx="175000" cy="175000"/>
              <a:chOff x="8792300" y="321275"/>
              <a:chExt cx="175000" cy="175000"/>
            </a:xfrm>
          </p:grpSpPr>
          <p:sp>
            <p:nvSpPr>
              <p:cNvPr id="1452" name="Google Shape;1452;p29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29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29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29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6" name="Google Shape;1456;p29"/>
            <p:cNvGrpSpPr/>
            <p:nvPr/>
          </p:nvGrpSpPr>
          <p:grpSpPr>
            <a:xfrm>
              <a:off x="432850" y="2003163"/>
              <a:ext cx="175013" cy="27000"/>
              <a:chOff x="5662375" y="212375"/>
              <a:chExt cx="175013" cy="27000"/>
            </a:xfrm>
          </p:grpSpPr>
          <p:sp>
            <p:nvSpPr>
              <p:cNvPr id="1457" name="Google Shape;1457;p29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29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29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60" name="Google Shape;1460;p29"/>
            <p:cNvGrpSpPr/>
            <p:nvPr/>
          </p:nvGrpSpPr>
          <p:grpSpPr>
            <a:xfrm>
              <a:off x="788100" y="208488"/>
              <a:ext cx="175013" cy="27000"/>
              <a:chOff x="5662375" y="212375"/>
              <a:chExt cx="175013" cy="27000"/>
            </a:xfrm>
          </p:grpSpPr>
          <p:sp>
            <p:nvSpPr>
              <p:cNvPr id="1461" name="Google Shape;1461;p29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29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29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64" name="Google Shape;1464;p29"/>
            <p:cNvGrpSpPr/>
            <p:nvPr/>
          </p:nvGrpSpPr>
          <p:grpSpPr>
            <a:xfrm>
              <a:off x="8129350" y="4988725"/>
              <a:ext cx="175013" cy="27000"/>
              <a:chOff x="5662375" y="212375"/>
              <a:chExt cx="175013" cy="27000"/>
            </a:xfrm>
          </p:grpSpPr>
          <p:sp>
            <p:nvSpPr>
              <p:cNvPr id="1465" name="Google Shape;1465;p29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29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29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68" name="Google Shape;1468;p29"/>
            <p:cNvGrpSpPr/>
            <p:nvPr/>
          </p:nvGrpSpPr>
          <p:grpSpPr>
            <a:xfrm>
              <a:off x="8497550" y="3429425"/>
              <a:ext cx="175013" cy="27000"/>
              <a:chOff x="5662375" y="212375"/>
              <a:chExt cx="175013" cy="27000"/>
            </a:xfrm>
          </p:grpSpPr>
          <p:sp>
            <p:nvSpPr>
              <p:cNvPr id="1469" name="Google Shape;1469;p29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29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29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72" name="Google Shape;1472;p29"/>
            <p:cNvCxnSpPr/>
            <p:nvPr/>
          </p:nvCxnSpPr>
          <p:spPr>
            <a:xfrm>
              <a:off x="8407225" y="0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3" name="Google Shape;1473;p29"/>
            <p:cNvCxnSpPr/>
            <p:nvPr/>
          </p:nvCxnSpPr>
          <p:spPr>
            <a:xfrm>
              <a:off x="718025" y="2985634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74" name="Google Shape;1474;p29"/>
            <p:cNvSpPr/>
            <p:nvPr/>
          </p:nvSpPr>
          <p:spPr>
            <a:xfrm>
              <a:off x="671825" y="4587888"/>
              <a:ext cx="92400" cy="92400"/>
            </a:xfrm>
            <a:prstGeom prst="ellipse">
              <a:avLst/>
            </a:prstGeom>
            <a:solidFill>
              <a:srgbClr val="595959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29"/>
            <p:cNvSpPr/>
            <p:nvPr/>
          </p:nvSpPr>
          <p:spPr>
            <a:xfrm>
              <a:off x="671825" y="3940338"/>
              <a:ext cx="92400" cy="92400"/>
            </a:xfrm>
            <a:prstGeom prst="ellipse">
              <a:avLst/>
            </a:prstGeom>
            <a:solidFill>
              <a:srgbClr val="595959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29"/>
            <p:cNvSpPr/>
            <p:nvPr/>
          </p:nvSpPr>
          <p:spPr>
            <a:xfrm>
              <a:off x="8361025" y="1453500"/>
              <a:ext cx="92400" cy="92400"/>
            </a:xfrm>
            <a:prstGeom prst="ellipse">
              <a:avLst/>
            </a:prstGeom>
            <a:solidFill>
              <a:srgbClr val="595959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29"/>
            <p:cNvSpPr/>
            <p:nvPr/>
          </p:nvSpPr>
          <p:spPr>
            <a:xfrm>
              <a:off x="8361025" y="234875"/>
              <a:ext cx="92400" cy="92400"/>
            </a:xfrm>
            <a:prstGeom prst="ellipse">
              <a:avLst/>
            </a:prstGeom>
            <a:solidFill>
              <a:srgbClr val="595959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21"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9" name="Google Shape;1479;p30"/>
          <p:cNvGrpSpPr/>
          <p:nvPr/>
        </p:nvGrpSpPr>
        <p:grpSpPr>
          <a:xfrm>
            <a:off x="-6867" y="-6625"/>
            <a:ext cx="9152342" cy="5102050"/>
            <a:chOff x="-6867" y="-6625"/>
            <a:chExt cx="9152342" cy="5102050"/>
          </a:xfrm>
        </p:grpSpPr>
        <p:cxnSp>
          <p:nvCxnSpPr>
            <p:cNvPr id="1480" name="Google Shape;1480;p30"/>
            <p:cNvCxnSpPr/>
            <p:nvPr/>
          </p:nvCxnSpPr>
          <p:spPr>
            <a:xfrm>
              <a:off x="2904283" y="4513075"/>
              <a:ext cx="1133100" cy="30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1" name="Google Shape;1481;p30"/>
            <p:cNvCxnSpPr/>
            <p:nvPr/>
          </p:nvCxnSpPr>
          <p:spPr>
            <a:xfrm rot="10800000" flipH="1">
              <a:off x="1562083" y="4492325"/>
              <a:ext cx="1342200" cy="31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2" name="Google Shape;1482;p30"/>
            <p:cNvCxnSpPr/>
            <p:nvPr/>
          </p:nvCxnSpPr>
          <p:spPr>
            <a:xfrm>
              <a:off x="259558" y="4408000"/>
              <a:ext cx="1332000" cy="392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3" name="Google Shape;1483;p30"/>
            <p:cNvCxnSpPr/>
            <p:nvPr/>
          </p:nvCxnSpPr>
          <p:spPr>
            <a:xfrm>
              <a:off x="-6867" y="3993550"/>
              <a:ext cx="273900" cy="407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84" name="Google Shape;1484;p30"/>
            <p:cNvGrpSpPr/>
            <p:nvPr/>
          </p:nvGrpSpPr>
          <p:grpSpPr>
            <a:xfrm flipH="1">
              <a:off x="1278333" y="4513075"/>
              <a:ext cx="581800" cy="582350"/>
              <a:chOff x="8064275" y="887850"/>
              <a:chExt cx="581800" cy="582350"/>
            </a:xfrm>
          </p:grpSpPr>
          <p:sp>
            <p:nvSpPr>
              <p:cNvPr id="1485" name="Google Shape;1485;p30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0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0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0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0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0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1" name="Google Shape;1491;p30"/>
            <p:cNvGrpSpPr/>
            <p:nvPr/>
          </p:nvGrpSpPr>
          <p:grpSpPr>
            <a:xfrm flipH="1">
              <a:off x="2747608" y="4340463"/>
              <a:ext cx="292025" cy="292575"/>
              <a:chOff x="7353050" y="316275"/>
              <a:chExt cx="292025" cy="292575"/>
            </a:xfrm>
          </p:grpSpPr>
          <p:sp>
            <p:nvSpPr>
              <p:cNvPr id="1492" name="Google Shape;1492;p30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30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30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0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6" name="Google Shape;1496;p30"/>
            <p:cNvGrpSpPr/>
            <p:nvPr/>
          </p:nvGrpSpPr>
          <p:grpSpPr>
            <a:xfrm flipH="1">
              <a:off x="171308" y="4315025"/>
              <a:ext cx="175000" cy="175000"/>
              <a:chOff x="8792300" y="321275"/>
              <a:chExt cx="175000" cy="175000"/>
            </a:xfrm>
          </p:grpSpPr>
          <p:sp>
            <p:nvSpPr>
              <p:cNvPr id="1497" name="Google Shape;1497;p30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0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0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0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" name="Google Shape;1501;p30"/>
            <p:cNvGrpSpPr/>
            <p:nvPr/>
          </p:nvGrpSpPr>
          <p:grpSpPr>
            <a:xfrm>
              <a:off x="3873197" y="4657550"/>
              <a:ext cx="293111" cy="293388"/>
              <a:chOff x="3164039" y="430875"/>
              <a:chExt cx="293111" cy="293388"/>
            </a:xfrm>
          </p:grpSpPr>
          <p:sp>
            <p:nvSpPr>
              <p:cNvPr id="1502" name="Google Shape;1502;p30"/>
              <p:cNvSpPr/>
              <p:nvPr/>
            </p:nvSpPr>
            <p:spPr>
              <a:xfrm flipH="1">
                <a:off x="3166281" y="433407"/>
                <a:ext cx="288614" cy="288337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0"/>
              <p:cNvSpPr/>
              <p:nvPr/>
            </p:nvSpPr>
            <p:spPr>
              <a:xfrm flipH="1">
                <a:off x="3164039" y="430875"/>
                <a:ext cx="293111" cy="293388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0"/>
              <p:cNvSpPr/>
              <p:nvPr/>
            </p:nvSpPr>
            <p:spPr>
              <a:xfrm flipH="1">
                <a:off x="3202780" y="469909"/>
                <a:ext cx="215626" cy="215337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0"/>
              <p:cNvSpPr/>
              <p:nvPr/>
            </p:nvSpPr>
            <p:spPr>
              <a:xfrm flipH="1">
                <a:off x="3200525" y="467377"/>
                <a:ext cx="220123" cy="220400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30"/>
              <p:cNvSpPr/>
              <p:nvPr/>
            </p:nvSpPr>
            <p:spPr>
              <a:xfrm flipH="1">
                <a:off x="3242641" y="509484"/>
                <a:ext cx="136177" cy="136177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30"/>
              <p:cNvSpPr/>
              <p:nvPr/>
            </p:nvSpPr>
            <p:spPr>
              <a:xfrm flipH="1">
                <a:off x="3240109" y="507242"/>
                <a:ext cx="140951" cy="140674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8" name="Google Shape;1508;p30"/>
            <p:cNvGrpSpPr/>
            <p:nvPr/>
          </p:nvGrpSpPr>
          <p:grpSpPr>
            <a:xfrm flipH="1">
              <a:off x="242270" y="4142425"/>
              <a:ext cx="175013" cy="27000"/>
              <a:chOff x="5662375" y="212375"/>
              <a:chExt cx="175013" cy="27000"/>
            </a:xfrm>
          </p:grpSpPr>
          <p:sp>
            <p:nvSpPr>
              <p:cNvPr id="1509" name="Google Shape;1509;p30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0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0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2" name="Google Shape;1512;p30"/>
            <p:cNvCxnSpPr/>
            <p:nvPr/>
          </p:nvCxnSpPr>
          <p:spPr>
            <a:xfrm rot="10800000">
              <a:off x="5995050" y="226600"/>
              <a:ext cx="1504500" cy="22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3" name="Google Shape;1513;p30"/>
            <p:cNvCxnSpPr/>
            <p:nvPr/>
          </p:nvCxnSpPr>
          <p:spPr>
            <a:xfrm rot="10800000">
              <a:off x="7512925" y="457850"/>
              <a:ext cx="829500" cy="743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4" name="Google Shape;1514;p30"/>
            <p:cNvCxnSpPr/>
            <p:nvPr/>
          </p:nvCxnSpPr>
          <p:spPr>
            <a:xfrm flipH="1">
              <a:off x="8348975" y="-6625"/>
              <a:ext cx="796500" cy="1188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515" name="Google Shape;1515;p30"/>
            <p:cNvGrpSpPr/>
            <p:nvPr/>
          </p:nvGrpSpPr>
          <p:grpSpPr>
            <a:xfrm>
              <a:off x="8064275" y="1040250"/>
              <a:ext cx="581800" cy="582350"/>
              <a:chOff x="8064275" y="887850"/>
              <a:chExt cx="581800" cy="582350"/>
            </a:xfrm>
          </p:grpSpPr>
          <p:sp>
            <p:nvSpPr>
              <p:cNvPr id="1516" name="Google Shape;1516;p30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0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0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0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0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0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2" name="Google Shape;1522;p30"/>
            <p:cNvGrpSpPr/>
            <p:nvPr/>
          </p:nvGrpSpPr>
          <p:grpSpPr>
            <a:xfrm>
              <a:off x="7353050" y="316275"/>
              <a:ext cx="292025" cy="292575"/>
              <a:chOff x="7353050" y="316275"/>
              <a:chExt cx="292025" cy="292575"/>
            </a:xfrm>
          </p:grpSpPr>
          <p:sp>
            <p:nvSpPr>
              <p:cNvPr id="1523" name="Google Shape;1523;p30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0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0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0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7" name="Google Shape;1527;p30"/>
            <p:cNvGrpSpPr/>
            <p:nvPr/>
          </p:nvGrpSpPr>
          <p:grpSpPr>
            <a:xfrm>
              <a:off x="8792300" y="321275"/>
              <a:ext cx="175000" cy="175000"/>
              <a:chOff x="8792300" y="321275"/>
              <a:chExt cx="175000" cy="175000"/>
            </a:xfrm>
          </p:grpSpPr>
          <p:sp>
            <p:nvSpPr>
              <p:cNvPr id="1528" name="Google Shape;1528;p30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0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0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0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2" name="Google Shape;1532;p30"/>
            <p:cNvSpPr/>
            <p:nvPr/>
          </p:nvSpPr>
          <p:spPr>
            <a:xfrm>
              <a:off x="5829305" y="68707"/>
              <a:ext cx="288614" cy="288337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30"/>
            <p:cNvSpPr/>
            <p:nvPr/>
          </p:nvSpPr>
          <p:spPr>
            <a:xfrm>
              <a:off x="5827050" y="66175"/>
              <a:ext cx="293111" cy="293388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0"/>
            <p:cNvSpPr/>
            <p:nvPr/>
          </p:nvSpPr>
          <p:spPr>
            <a:xfrm>
              <a:off x="5865794" y="105209"/>
              <a:ext cx="215626" cy="215337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0"/>
            <p:cNvSpPr/>
            <p:nvPr/>
          </p:nvSpPr>
          <p:spPr>
            <a:xfrm>
              <a:off x="5863552" y="102677"/>
              <a:ext cx="220123" cy="220400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0"/>
            <p:cNvSpPr/>
            <p:nvPr/>
          </p:nvSpPr>
          <p:spPr>
            <a:xfrm>
              <a:off x="5905382" y="144784"/>
              <a:ext cx="136177" cy="136177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0"/>
            <p:cNvSpPr/>
            <p:nvPr/>
          </p:nvSpPr>
          <p:spPr>
            <a:xfrm>
              <a:off x="5903140" y="142542"/>
              <a:ext cx="140951" cy="140674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38" name="Google Shape;1538;p30"/>
            <p:cNvGrpSpPr/>
            <p:nvPr/>
          </p:nvGrpSpPr>
          <p:grpSpPr>
            <a:xfrm>
              <a:off x="8490050" y="170875"/>
              <a:ext cx="175013" cy="27000"/>
              <a:chOff x="5662375" y="212375"/>
              <a:chExt cx="175013" cy="27000"/>
            </a:xfrm>
          </p:grpSpPr>
          <p:sp>
            <p:nvSpPr>
              <p:cNvPr id="1539" name="Google Shape;1539;p30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0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0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2" name="Google Shape;1542;p30"/>
            <p:cNvGrpSpPr/>
            <p:nvPr/>
          </p:nvGrpSpPr>
          <p:grpSpPr>
            <a:xfrm>
              <a:off x="8678350" y="1658000"/>
              <a:ext cx="175013" cy="27000"/>
              <a:chOff x="5662375" y="212375"/>
              <a:chExt cx="175013" cy="27000"/>
            </a:xfrm>
          </p:grpSpPr>
          <p:sp>
            <p:nvSpPr>
              <p:cNvPr id="1543" name="Google Shape;1543;p30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0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0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3"/>
          <p:cNvGrpSpPr/>
          <p:nvPr/>
        </p:nvGrpSpPr>
        <p:grpSpPr>
          <a:xfrm>
            <a:off x="2132649" y="713253"/>
            <a:ext cx="4878702" cy="3717004"/>
            <a:chOff x="399425" y="238125"/>
            <a:chExt cx="6810025" cy="5187000"/>
          </a:xfrm>
        </p:grpSpPr>
        <p:sp>
          <p:nvSpPr>
            <p:cNvPr id="45" name="Google Shape;45;p3"/>
            <p:cNvSpPr/>
            <p:nvPr/>
          </p:nvSpPr>
          <p:spPr>
            <a:xfrm>
              <a:off x="399425" y="238325"/>
              <a:ext cx="6810025" cy="5186100"/>
            </a:xfrm>
            <a:custGeom>
              <a:avLst/>
              <a:gdLst/>
              <a:ahLst/>
              <a:cxnLst/>
              <a:rect l="l" t="t" r="r" b="b"/>
              <a:pathLst>
                <a:path w="272401" h="207444" extrusionOk="0">
                  <a:moveTo>
                    <a:pt x="143525" y="0"/>
                  </a:moveTo>
                  <a:cubicBezTo>
                    <a:pt x="130816" y="0"/>
                    <a:pt x="118065" y="708"/>
                    <a:pt x="105367" y="1397"/>
                  </a:cubicBezTo>
                  <a:cubicBezTo>
                    <a:pt x="85699" y="2506"/>
                    <a:pt x="65661" y="3689"/>
                    <a:pt x="47175" y="10640"/>
                  </a:cubicBezTo>
                  <a:cubicBezTo>
                    <a:pt x="28764" y="17590"/>
                    <a:pt x="11832" y="31343"/>
                    <a:pt x="5990" y="50198"/>
                  </a:cubicBezTo>
                  <a:cubicBezTo>
                    <a:pt x="1" y="69867"/>
                    <a:pt x="6877" y="90940"/>
                    <a:pt x="13680" y="110387"/>
                  </a:cubicBezTo>
                  <a:cubicBezTo>
                    <a:pt x="22479" y="135305"/>
                    <a:pt x="31870" y="161332"/>
                    <a:pt x="51390" y="179152"/>
                  </a:cubicBezTo>
                  <a:cubicBezTo>
                    <a:pt x="67098" y="193557"/>
                    <a:pt x="97572" y="207444"/>
                    <a:pt x="121591" y="207444"/>
                  </a:cubicBezTo>
                  <a:cubicBezTo>
                    <a:pt x="124820" y="207444"/>
                    <a:pt x="127933" y="207193"/>
                    <a:pt x="130877" y="206658"/>
                  </a:cubicBezTo>
                  <a:cubicBezTo>
                    <a:pt x="145739" y="204070"/>
                    <a:pt x="159714" y="191205"/>
                    <a:pt x="171840" y="182923"/>
                  </a:cubicBezTo>
                  <a:cubicBezTo>
                    <a:pt x="188625" y="171314"/>
                    <a:pt x="205484" y="159705"/>
                    <a:pt x="222268" y="148097"/>
                  </a:cubicBezTo>
                  <a:cubicBezTo>
                    <a:pt x="236909" y="138041"/>
                    <a:pt x="252067" y="127319"/>
                    <a:pt x="260348" y="111644"/>
                  </a:cubicBezTo>
                  <a:cubicBezTo>
                    <a:pt x="272400" y="88722"/>
                    <a:pt x="266411" y="59071"/>
                    <a:pt x="249996" y="39033"/>
                  </a:cubicBezTo>
                  <a:cubicBezTo>
                    <a:pt x="233507" y="18995"/>
                    <a:pt x="208367" y="7756"/>
                    <a:pt x="182858" y="3098"/>
                  </a:cubicBezTo>
                  <a:cubicBezTo>
                    <a:pt x="169864" y="762"/>
                    <a:pt x="156717" y="0"/>
                    <a:pt x="1435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491875" y="238125"/>
              <a:ext cx="6575225" cy="5187000"/>
            </a:xfrm>
            <a:custGeom>
              <a:avLst/>
              <a:gdLst/>
              <a:ahLst/>
              <a:cxnLst/>
              <a:rect l="l" t="t" r="r" b="b"/>
              <a:pathLst>
                <a:path w="263009" h="207480" extrusionOk="0">
                  <a:moveTo>
                    <a:pt x="139601" y="0"/>
                  </a:moveTo>
                  <a:cubicBezTo>
                    <a:pt x="126957" y="0"/>
                    <a:pt x="114313" y="739"/>
                    <a:pt x="101669" y="1405"/>
                  </a:cubicBezTo>
                  <a:cubicBezTo>
                    <a:pt x="82001" y="2514"/>
                    <a:pt x="61963" y="3697"/>
                    <a:pt x="43477" y="10648"/>
                  </a:cubicBezTo>
                  <a:cubicBezTo>
                    <a:pt x="25066" y="17598"/>
                    <a:pt x="8134" y="31351"/>
                    <a:pt x="2292" y="50206"/>
                  </a:cubicBezTo>
                  <a:cubicBezTo>
                    <a:pt x="665" y="55530"/>
                    <a:pt x="0" y="60928"/>
                    <a:pt x="0" y="66399"/>
                  </a:cubicBezTo>
                  <a:cubicBezTo>
                    <a:pt x="0" y="81114"/>
                    <a:pt x="5028" y="96198"/>
                    <a:pt x="9982" y="110395"/>
                  </a:cubicBezTo>
                  <a:cubicBezTo>
                    <a:pt x="18781" y="135313"/>
                    <a:pt x="28172" y="161340"/>
                    <a:pt x="47692" y="179160"/>
                  </a:cubicBezTo>
                  <a:cubicBezTo>
                    <a:pt x="63442" y="193579"/>
                    <a:pt x="93979" y="207480"/>
                    <a:pt x="118010" y="207480"/>
                  </a:cubicBezTo>
                  <a:cubicBezTo>
                    <a:pt x="121190" y="207480"/>
                    <a:pt x="124221" y="207258"/>
                    <a:pt x="127179" y="206666"/>
                  </a:cubicBezTo>
                  <a:cubicBezTo>
                    <a:pt x="142041" y="204078"/>
                    <a:pt x="156016" y="191213"/>
                    <a:pt x="168142" y="182931"/>
                  </a:cubicBezTo>
                  <a:cubicBezTo>
                    <a:pt x="184927" y="171322"/>
                    <a:pt x="201786" y="159713"/>
                    <a:pt x="218570" y="148105"/>
                  </a:cubicBezTo>
                  <a:cubicBezTo>
                    <a:pt x="233211" y="138049"/>
                    <a:pt x="248369" y="127327"/>
                    <a:pt x="256650" y="111652"/>
                  </a:cubicBezTo>
                  <a:cubicBezTo>
                    <a:pt x="261013" y="103370"/>
                    <a:pt x="263009" y="94127"/>
                    <a:pt x="263009" y="84885"/>
                  </a:cubicBezTo>
                  <a:cubicBezTo>
                    <a:pt x="263009" y="68544"/>
                    <a:pt x="256798" y="51833"/>
                    <a:pt x="246298" y="39041"/>
                  </a:cubicBezTo>
                  <a:cubicBezTo>
                    <a:pt x="229809" y="19003"/>
                    <a:pt x="204669" y="7764"/>
                    <a:pt x="179160" y="3106"/>
                  </a:cubicBezTo>
                  <a:cubicBezTo>
                    <a:pt x="166146" y="813"/>
                    <a:pt x="152910" y="0"/>
                    <a:pt x="1396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2971800" y="2231136"/>
            <a:ext cx="32004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title" idx="2" hasCustomPrompt="1"/>
          </p:nvPr>
        </p:nvSpPr>
        <p:spPr>
          <a:xfrm>
            <a:off x="2971800" y="1161288"/>
            <a:ext cx="2967600" cy="106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9" name="Google Shape;49;p3"/>
          <p:cNvSpPr txBox="1">
            <a:spLocks noGrp="1"/>
          </p:cNvSpPr>
          <p:nvPr>
            <p:ph type="subTitle" idx="1"/>
          </p:nvPr>
        </p:nvSpPr>
        <p:spPr>
          <a:xfrm>
            <a:off x="2973225" y="2999232"/>
            <a:ext cx="3200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432850" y="0"/>
            <a:ext cx="8278300" cy="5165700"/>
            <a:chOff x="432850" y="0"/>
            <a:chExt cx="8278300" cy="5165700"/>
          </a:xfrm>
        </p:grpSpPr>
        <p:cxnSp>
          <p:nvCxnSpPr>
            <p:cNvPr id="51" name="Google Shape;51;p3"/>
            <p:cNvCxnSpPr/>
            <p:nvPr/>
          </p:nvCxnSpPr>
          <p:spPr>
            <a:xfrm rot="10800000">
              <a:off x="8420275" y="2664300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2" name="Google Shape;52;p3"/>
            <p:cNvGrpSpPr/>
            <p:nvPr/>
          </p:nvGrpSpPr>
          <p:grpSpPr>
            <a:xfrm>
              <a:off x="8129350" y="4292175"/>
              <a:ext cx="581800" cy="582350"/>
              <a:chOff x="8064275" y="887850"/>
              <a:chExt cx="581800" cy="582350"/>
            </a:xfrm>
          </p:grpSpPr>
          <p:sp>
            <p:nvSpPr>
              <p:cNvPr id="53" name="Google Shape;53;p3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3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3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59;p3"/>
            <p:cNvGrpSpPr/>
            <p:nvPr/>
          </p:nvGrpSpPr>
          <p:grpSpPr>
            <a:xfrm>
              <a:off x="8274238" y="3720600"/>
              <a:ext cx="292025" cy="292575"/>
              <a:chOff x="7353050" y="316275"/>
              <a:chExt cx="292025" cy="292575"/>
            </a:xfrm>
          </p:grpSpPr>
          <p:sp>
            <p:nvSpPr>
              <p:cNvPr id="60" name="Google Shape;60;p3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3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" name="Google Shape;64;p3"/>
            <p:cNvGrpSpPr/>
            <p:nvPr/>
          </p:nvGrpSpPr>
          <p:grpSpPr>
            <a:xfrm>
              <a:off x="8332763" y="3212475"/>
              <a:ext cx="175000" cy="175000"/>
              <a:chOff x="8792300" y="321275"/>
              <a:chExt cx="175000" cy="1750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3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9" name="Google Shape;69;p3"/>
            <p:cNvCxnSpPr/>
            <p:nvPr/>
          </p:nvCxnSpPr>
          <p:spPr>
            <a:xfrm>
              <a:off x="723725" y="613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0" name="Google Shape;70;p3"/>
            <p:cNvGrpSpPr/>
            <p:nvPr/>
          </p:nvGrpSpPr>
          <p:grpSpPr>
            <a:xfrm rot="10800000">
              <a:off x="432850" y="291788"/>
              <a:ext cx="581800" cy="582350"/>
              <a:chOff x="8064275" y="887850"/>
              <a:chExt cx="581800" cy="582350"/>
            </a:xfrm>
          </p:grpSpPr>
          <p:sp>
            <p:nvSpPr>
              <p:cNvPr id="71" name="Google Shape;71;p3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3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" name="Google Shape;77;p3"/>
            <p:cNvGrpSpPr/>
            <p:nvPr/>
          </p:nvGrpSpPr>
          <p:grpSpPr>
            <a:xfrm rot="10800000">
              <a:off x="577738" y="1153138"/>
              <a:ext cx="292025" cy="292575"/>
              <a:chOff x="7353050" y="316275"/>
              <a:chExt cx="292025" cy="292575"/>
            </a:xfrm>
          </p:grpSpPr>
          <p:sp>
            <p:nvSpPr>
              <p:cNvPr id="78" name="Google Shape;78;p3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" name="Google Shape;82;p3"/>
            <p:cNvGrpSpPr/>
            <p:nvPr/>
          </p:nvGrpSpPr>
          <p:grpSpPr>
            <a:xfrm rot="10800000">
              <a:off x="636238" y="1778838"/>
              <a:ext cx="175000" cy="175000"/>
              <a:chOff x="8792300" y="321275"/>
              <a:chExt cx="175000" cy="175000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" name="Google Shape;87;p3"/>
            <p:cNvGrpSpPr/>
            <p:nvPr/>
          </p:nvGrpSpPr>
          <p:grpSpPr>
            <a:xfrm>
              <a:off x="432850" y="2003163"/>
              <a:ext cx="175013" cy="27000"/>
              <a:chOff x="5662375" y="212375"/>
              <a:chExt cx="175013" cy="27000"/>
            </a:xfrm>
          </p:grpSpPr>
          <p:sp>
            <p:nvSpPr>
              <p:cNvPr id="88" name="Google Shape;88;p3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" name="Google Shape;91;p3"/>
            <p:cNvGrpSpPr/>
            <p:nvPr/>
          </p:nvGrpSpPr>
          <p:grpSpPr>
            <a:xfrm>
              <a:off x="788100" y="208488"/>
              <a:ext cx="175013" cy="27000"/>
              <a:chOff x="5662375" y="212375"/>
              <a:chExt cx="175013" cy="27000"/>
            </a:xfrm>
          </p:grpSpPr>
          <p:sp>
            <p:nvSpPr>
              <p:cNvPr id="92" name="Google Shape;92;p3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3"/>
            <p:cNvGrpSpPr/>
            <p:nvPr/>
          </p:nvGrpSpPr>
          <p:grpSpPr>
            <a:xfrm>
              <a:off x="8129350" y="4988725"/>
              <a:ext cx="175013" cy="27000"/>
              <a:chOff x="5662375" y="212375"/>
              <a:chExt cx="175013" cy="27000"/>
            </a:xfrm>
          </p:grpSpPr>
          <p:sp>
            <p:nvSpPr>
              <p:cNvPr id="96" name="Google Shape;96;p3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" name="Google Shape;99;p3"/>
            <p:cNvGrpSpPr/>
            <p:nvPr/>
          </p:nvGrpSpPr>
          <p:grpSpPr>
            <a:xfrm>
              <a:off x="8497550" y="3429425"/>
              <a:ext cx="175013" cy="27000"/>
              <a:chOff x="5662375" y="212375"/>
              <a:chExt cx="175013" cy="27000"/>
            </a:xfrm>
          </p:grpSpPr>
          <p:sp>
            <p:nvSpPr>
              <p:cNvPr id="100" name="Google Shape;100;p3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03" name="Google Shape;103;p3"/>
            <p:cNvCxnSpPr/>
            <p:nvPr/>
          </p:nvCxnSpPr>
          <p:spPr>
            <a:xfrm>
              <a:off x="8407225" y="0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3"/>
            <p:cNvCxnSpPr/>
            <p:nvPr/>
          </p:nvCxnSpPr>
          <p:spPr>
            <a:xfrm>
              <a:off x="718025" y="2985634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05" name="Google Shape;105;p3"/>
            <p:cNvSpPr/>
            <p:nvPr/>
          </p:nvSpPr>
          <p:spPr>
            <a:xfrm>
              <a:off x="671825" y="4587888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671825" y="3940338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361025" y="1453500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361025" y="234875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"/>
          <p:cNvSpPr txBox="1">
            <a:spLocks noGrp="1"/>
          </p:cNvSpPr>
          <p:nvPr>
            <p:ph type="title"/>
          </p:nvPr>
        </p:nvSpPr>
        <p:spPr>
          <a:xfrm>
            <a:off x="1823475" y="338328"/>
            <a:ext cx="549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4" name="Google Shape;244;p6"/>
          <p:cNvGrpSpPr/>
          <p:nvPr/>
        </p:nvGrpSpPr>
        <p:grpSpPr>
          <a:xfrm>
            <a:off x="432850" y="0"/>
            <a:ext cx="8278300" cy="5165700"/>
            <a:chOff x="432850" y="0"/>
            <a:chExt cx="8278300" cy="5165700"/>
          </a:xfrm>
        </p:grpSpPr>
        <p:cxnSp>
          <p:nvCxnSpPr>
            <p:cNvPr id="245" name="Google Shape;245;p6"/>
            <p:cNvCxnSpPr/>
            <p:nvPr/>
          </p:nvCxnSpPr>
          <p:spPr>
            <a:xfrm rot="10800000">
              <a:off x="8420275" y="2664300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46" name="Google Shape;246;p6"/>
            <p:cNvGrpSpPr/>
            <p:nvPr/>
          </p:nvGrpSpPr>
          <p:grpSpPr>
            <a:xfrm>
              <a:off x="8129350" y="4292175"/>
              <a:ext cx="581800" cy="582350"/>
              <a:chOff x="8064275" y="887850"/>
              <a:chExt cx="581800" cy="582350"/>
            </a:xfrm>
          </p:grpSpPr>
          <p:sp>
            <p:nvSpPr>
              <p:cNvPr id="247" name="Google Shape;247;p6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6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6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6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6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6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3" name="Google Shape;253;p6"/>
            <p:cNvGrpSpPr/>
            <p:nvPr/>
          </p:nvGrpSpPr>
          <p:grpSpPr>
            <a:xfrm>
              <a:off x="8274238" y="3720600"/>
              <a:ext cx="292025" cy="292575"/>
              <a:chOff x="7353050" y="316275"/>
              <a:chExt cx="292025" cy="292575"/>
            </a:xfrm>
          </p:grpSpPr>
          <p:sp>
            <p:nvSpPr>
              <p:cNvPr id="254" name="Google Shape;254;p6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6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6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6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8" name="Google Shape;258;p6"/>
            <p:cNvGrpSpPr/>
            <p:nvPr/>
          </p:nvGrpSpPr>
          <p:grpSpPr>
            <a:xfrm>
              <a:off x="8332763" y="3212475"/>
              <a:ext cx="175000" cy="175000"/>
              <a:chOff x="8792300" y="321275"/>
              <a:chExt cx="175000" cy="175000"/>
            </a:xfrm>
          </p:grpSpPr>
          <p:sp>
            <p:nvSpPr>
              <p:cNvPr id="259" name="Google Shape;259;p6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6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6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6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63" name="Google Shape;263;p6"/>
            <p:cNvCxnSpPr/>
            <p:nvPr/>
          </p:nvCxnSpPr>
          <p:spPr>
            <a:xfrm>
              <a:off x="723725" y="613"/>
              <a:ext cx="0" cy="2501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64" name="Google Shape;264;p6"/>
            <p:cNvGrpSpPr/>
            <p:nvPr/>
          </p:nvGrpSpPr>
          <p:grpSpPr>
            <a:xfrm rot="10800000">
              <a:off x="432850" y="291788"/>
              <a:ext cx="581800" cy="582350"/>
              <a:chOff x="8064275" y="887850"/>
              <a:chExt cx="581800" cy="582350"/>
            </a:xfrm>
          </p:grpSpPr>
          <p:sp>
            <p:nvSpPr>
              <p:cNvPr id="265" name="Google Shape;265;p6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6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6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6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6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6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" name="Google Shape;271;p6"/>
            <p:cNvGrpSpPr/>
            <p:nvPr/>
          </p:nvGrpSpPr>
          <p:grpSpPr>
            <a:xfrm rot="10800000">
              <a:off x="577738" y="1153138"/>
              <a:ext cx="292025" cy="292575"/>
              <a:chOff x="7353050" y="316275"/>
              <a:chExt cx="292025" cy="292575"/>
            </a:xfrm>
          </p:grpSpPr>
          <p:sp>
            <p:nvSpPr>
              <p:cNvPr id="272" name="Google Shape;272;p6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6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6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6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6" name="Google Shape;276;p6"/>
            <p:cNvGrpSpPr/>
            <p:nvPr/>
          </p:nvGrpSpPr>
          <p:grpSpPr>
            <a:xfrm rot="10800000">
              <a:off x="636238" y="1778838"/>
              <a:ext cx="175000" cy="175000"/>
              <a:chOff x="8792300" y="321275"/>
              <a:chExt cx="175000" cy="175000"/>
            </a:xfrm>
          </p:grpSpPr>
          <p:sp>
            <p:nvSpPr>
              <p:cNvPr id="277" name="Google Shape;277;p6"/>
              <p:cNvSpPr/>
              <p:nvPr/>
            </p:nvSpPr>
            <p:spPr>
              <a:xfrm>
                <a:off x="8796750" y="326300"/>
                <a:ext cx="166100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6621" extrusionOk="0">
                    <a:moveTo>
                      <a:pt x="3322" y="0"/>
                    </a:moveTo>
                    <a:cubicBezTo>
                      <a:pt x="1494" y="0"/>
                      <a:pt x="1" y="1471"/>
                      <a:pt x="1" y="3299"/>
                    </a:cubicBezTo>
                    <a:cubicBezTo>
                      <a:pt x="1" y="5127"/>
                      <a:pt x="1494" y="6620"/>
                      <a:pt x="3322" y="6620"/>
                    </a:cubicBezTo>
                    <a:cubicBezTo>
                      <a:pt x="5150" y="6620"/>
                      <a:pt x="6643" y="5127"/>
                      <a:pt x="6643" y="3299"/>
                    </a:cubicBezTo>
                    <a:cubicBezTo>
                      <a:pt x="6643" y="1471"/>
                      <a:pt x="5150" y="0"/>
                      <a:pt x="33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6"/>
              <p:cNvSpPr/>
              <p:nvPr/>
            </p:nvSpPr>
            <p:spPr>
              <a:xfrm>
                <a:off x="8792300" y="321275"/>
                <a:ext cx="175000" cy="175000"/>
              </a:xfrm>
              <a:custGeom>
                <a:avLst/>
                <a:gdLst/>
                <a:ahLst/>
                <a:cxnLst/>
                <a:rect l="l" t="t" r="r" b="b"/>
                <a:pathLst>
                  <a:path w="7000" h="7000" extrusionOk="0">
                    <a:moveTo>
                      <a:pt x="3500" y="380"/>
                    </a:moveTo>
                    <a:cubicBezTo>
                      <a:pt x="4369" y="380"/>
                      <a:pt x="5149" y="736"/>
                      <a:pt x="5707" y="1293"/>
                    </a:cubicBezTo>
                    <a:cubicBezTo>
                      <a:pt x="6286" y="1873"/>
                      <a:pt x="6621" y="2653"/>
                      <a:pt x="6621" y="3500"/>
                    </a:cubicBezTo>
                    <a:cubicBezTo>
                      <a:pt x="6621" y="4370"/>
                      <a:pt x="6286" y="5150"/>
                      <a:pt x="5707" y="5729"/>
                    </a:cubicBezTo>
                    <a:cubicBezTo>
                      <a:pt x="5149" y="6286"/>
                      <a:pt x="4369" y="6643"/>
                      <a:pt x="3500" y="6643"/>
                    </a:cubicBezTo>
                    <a:cubicBezTo>
                      <a:pt x="2631" y="6643"/>
                      <a:pt x="1851" y="6286"/>
                      <a:pt x="1293" y="5729"/>
                    </a:cubicBezTo>
                    <a:cubicBezTo>
                      <a:pt x="714" y="5150"/>
                      <a:pt x="379" y="4370"/>
                      <a:pt x="379" y="3500"/>
                    </a:cubicBezTo>
                    <a:cubicBezTo>
                      <a:pt x="379" y="2653"/>
                      <a:pt x="714" y="1873"/>
                      <a:pt x="1293" y="1293"/>
                    </a:cubicBezTo>
                    <a:cubicBezTo>
                      <a:pt x="1851" y="736"/>
                      <a:pt x="2631" y="380"/>
                      <a:pt x="3500" y="380"/>
                    </a:cubicBezTo>
                    <a:close/>
                    <a:moveTo>
                      <a:pt x="3500" y="1"/>
                    </a:moveTo>
                    <a:cubicBezTo>
                      <a:pt x="1561" y="1"/>
                      <a:pt x="0" y="1583"/>
                      <a:pt x="0" y="3500"/>
                    </a:cubicBezTo>
                    <a:cubicBezTo>
                      <a:pt x="0" y="5439"/>
                      <a:pt x="1561" y="7000"/>
                      <a:pt x="3500" y="7000"/>
                    </a:cubicBezTo>
                    <a:cubicBezTo>
                      <a:pt x="5439" y="7000"/>
                      <a:pt x="7000" y="5439"/>
                      <a:pt x="7000" y="3500"/>
                    </a:cubicBezTo>
                    <a:cubicBezTo>
                      <a:pt x="7000" y="1583"/>
                      <a:pt x="5439" y="1"/>
                      <a:pt x="3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6"/>
              <p:cNvSpPr/>
              <p:nvPr/>
            </p:nvSpPr>
            <p:spPr>
              <a:xfrm>
                <a:off x="8833525" y="362525"/>
                <a:ext cx="92550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3702" h="3723" extrusionOk="0">
                    <a:moveTo>
                      <a:pt x="1851" y="0"/>
                    </a:moveTo>
                    <a:cubicBezTo>
                      <a:pt x="826" y="0"/>
                      <a:pt x="1" y="825"/>
                      <a:pt x="1" y="1850"/>
                    </a:cubicBezTo>
                    <a:cubicBezTo>
                      <a:pt x="1" y="2876"/>
                      <a:pt x="826" y="3723"/>
                      <a:pt x="1851" y="3723"/>
                    </a:cubicBezTo>
                    <a:cubicBezTo>
                      <a:pt x="2876" y="3723"/>
                      <a:pt x="3701" y="2876"/>
                      <a:pt x="3701" y="1850"/>
                    </a:cubicBezTo>
                    <a:cubicBezTo>
                      <a:pt x="3701" y="825"/>
                      <a:pt x="2876" y="0"/>
                      <a:pt x="18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6"/>
              <p:cNvSpPr/>
              <p:nvPr/>
            </p:nvSpPr>
            <p:spPr>
              <a:xfrm>
                <a:off x="8828525" y="358050"/>
                <a:ext cx="102550" cy="1020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4080" extrusionOk="0">
                    <a:moveTo>
                      <a:pt x="2051" y="357"/>
                    </a:moveTo>
                    <a:cubicBezTo>
                      <a:pt x="2519" y="357"/>
                      <a:pt x="2920" y="558"/>
                      <a:pt x="3232" y="848"/>
                    </a:cubicBezTo>
                    <a:cubicBezTo>
                      <a:pt x="3544" y="1160"/>
                      <a:pt x="3723" y="1583"/>
                      <a:pt x="3723" y="2029"/>
                    </a:cubicBezTo>
                    <a:cubicBezTo>
                      <a:pt x="3723" y="2497"/>
                      <a:pt x="3544" y="2921"/>
                      <a:pt x="3232" y="3211"/>
                    </a:cubicBezTo>
                    <a:cubicBezTo>
                      <a:pt x="2920" y="3523"/>
                      <a:pt x="2519" y="3701"/>
                      <a:pt x="2051" y="3701"/>
                    </a:cubicBezTo>
                    <a:cubicBezTo>
                      <a:pt x="1583" y="3701"/>
                      <a:pt x="1182" y="3523"/>
                      <a:pt x="870" y="3211"/>
                    </a:cubicBezTo>
                    <a:cubicBezTo>
                      <a:pt x="558" y="2921"/>
                      <a:pt x="379" y="2497"/>
                      <a:pt x="379" y="2029"/>
                    </a:cubicBezTo>
                    <a:cubicBezTo>
                      <a:pt x="379" y="1583"/>
                      <a:pt x="558" y="1160"/>
                      <a:pt x="870" y="848"/>
                    </a:cubicBezTo>
                    <a:cubicBezTo>
                      <a:pt x="1182" y="558"/>
                      <a:pt x="1583" y="357"/>
                      <a:pt x="2051" y="357"/>
                    </a:cubicBezTo>
                    <a:close/>
                    <a:moveTo>
                      <a:pt x="2051" y="1"/>
                    </a:moveTo>
                    <a:cubicBezTo>
                      <a:pt x="914" y="1"/>
                      <a:pt x="0" y="915"/>
                      <a:pt x="0" y="2029"/>
                    </a:cubicBezTo>
                    <a:cubicBezTo>
                      <a:pt x="0" y="3166"/>
                      <a:pt x="914" y="4080"/>
                      <a:pt x="2051" y="4080"/>
                    </a:cubicBezTo>
                    <a:cubicBezTo>
                      <a:pt x="3188" y="4080"/>
                      <a:pt x="4102" y="3166"/>
                      <a:pt x="4102" y="2029"/>
                    </a:cubicBezTo>
                    <a:cubicBezTo>
                      <a:pt x="4102" y="915"/>
                      <a:pt x="3188" y="1"/>
                      <a:pt x="2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1" name="Google Shape;281;p6"/>
            <p:cNvGrpSpPr/>
            <p:nvPr/>
          </p:nvGrpSpPr>
          <p:grpSpPr>
            <a:xfrm>
              <a:off x="432850" y="2003163"/>
              <a:ext cx="175013" cy="27000"/>
              <a:chOff x="5662375" y="212375"/>
              <a:chExt cx="175013" cy="27000"/>
            </a:xfrm>
          </p:grpSpPr>
          <p:sp>
            <p:nvSpPr>
              <p:cNvPr id="282" name="Google Shape;282;p6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6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6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5" name="Google Shape;285;p6"/>
            <p:cNvGrpSpPr/>
            <p:nvPr/>
          </p:nvGrpSpPr>
          <p:grpSpPr>
            <a:xfrm>
              <a:off x="788100" y="208488"/>
              <a:ext cx="175013" cy="27000"/>
              <a:chOff x="5662375" y="212375"/>
              <a:chExt cx="175013" cy="27000"/>
            </a:xfrm>
          </p:grpSpPr>
          <p:sp>
            <p:nvSpPr>
              <p:cNvPr id="286" name="Google Shape;286;p6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6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6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9" name="Google Shape;289;p6"/>
            <p:cNvGrpSpPr/>
            <p:nvPr/>
          </p:nvGrpSpPr>
          <p:grpSpPr>
            <a:xfrm>
              <a:off x="8129350" y="4988725"/>
              <a:ext cx="175013" cy="27000"/>
              <a:chOff x="5662375" y="212375"/>
              <a:chExt cx="175013" cy="27000"/>
            </a:xfrm>
          </p:grpSpPr>
          <p:sp>
            <p:nvSpPr>
              <p:cNvPr id="290" name="Google Shape;290;p6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6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6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3" name="Google Shape;293;p6"/>
            <p:cNvGrpSpPr/>
            <p:nvPr/>
          </p:nvGrpSpPr>
          <p:grpSpPr>
            <a:xfrm>
              <a:off x="8497550" y="3429425"/>
              <a:ext cx="175013" cy="27000"/>
              <a:chOff x="5662375" y="212375"/>
              <a:chExt cx="175013" cy="27000"/>
            </a:xfrm>
          </p:grpSpPr>
          <p:sp>
            <p:nvSpPr>
              <p:cNvPr id="294" name="Google Shape;294;p6"/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6"/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6"/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97" name="Google Shape;297;p6"/>
            <p:cNvCxnSpPr/>
            <p:nvPr/>
          </p:nvCxnSpPr>
          <p:spPr>
            <a:xfrm>
              <a:off x="8407225" y="0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6"/>
            <p:cNvCxnSpPr/>
            <p:nvPr/>
          </p:nvCxnSpPr>
          <p:spPr>
            <a:xfrm>
              <a:off x="718025" y="2985634"/>
              <a:ext cx="0" cy="216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99" name="Google Shape;299;p6"/>
            <p:cNvSpPr/>
            <p:nvPr/>
          </p:nvSpPr>
          <p:spPr>
            <a:xfrm>
              <a:off x="671825" y="4587888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6"/>
            <p:cNvSpPr/>
            <p:nvPr/>
          </p:nvSpPr>
          <p:spPr>
            <a:xfrm>
              <a:off x="671825" y="3940338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8361025" y="1453500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8361025" y="234875"/>
              <a:ext cx="92400" cy="92400"/>
            </a:xfrm>
            <a:prstGeom prst="ellipse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9"/>
          <p:cNvSpPr txBox="1">
            <a:spLocks noGrp="1"/>
          </p:cNvSpPr>
          <p:nvPr>
            <p:ph type="title"/>
          </p:nvPr>
        </p:nvSpPr>
        <p:spPr>
          <a:xfrm>
            <a:off x="896112" y="2039112"/>
            <a:ext cx="3566100" cy="136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0" name="Google Shape;440;p9"/>
          <p:cNvSpPr txBox="1">
            <a:spLocks noGrp="1"/>
          </p:cNvSpPr>
          <p:nvPr>
            <p:ph type="body" idx="1"/>
          </p:nvPr>
        </p:nvSpPr>
        <p:spPr>
          <a:xfrm>
            <a:off x="4899150" y="821850"/>
            <a:ext cx="3096000" cy="34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●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○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■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●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○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■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●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○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Barlow Semi Condensed"/>
              <a:buChar char="■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cxnSp>
        <p:nvCxnSpPr>
          <p:cNvPr id="441" name="Google Shape;441;p9"/>
          <p:cNvCxnSpPr/>
          <p:nvPr/>
        </p:nvCxnSpPr>
        <p:spPr>
          <a:xfrm>
            <a:off x="1645925" y="523125"/>
            <a:ext cx="1672500" cy="126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2" name="Google Shape;442;p9"/>
          <p:cNvCxnSpPr/>
          <p:nvPr/>
        </p:nvCxnSpPr>
        <p:spPr>
          <a:xfrm rot="10800000" flipH="1">
            <a:off x="803050" y="529675"/>
            <a:ext cx="829500" cy="74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3" name="Google Shape;443;p9"/>
          <p:cNvCxnSpPr/>
          <p:nvPr/>
        </p:nvCxnSpPr>
        <p:spPr>
          <a:xfrm>
            <a:off x="0" y="65200"/>
            <a:ext cx="796500" cy="1188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44" name="Google Shape;444;p9"/>
          <p:cNvGrpSpPr/>
          <p:nvPr/>
        </p:nvGrpSpPr>
        <p:grpSpPr>
          <a:xfrm flipH="1">
            <a:off x="499400" y="959675"/>
            <a:ext cx="581800" cy="582350"/>
            <a:chOff x="8064275" y="887850"/>
            <a:chExt cx="581800" cy="582350"/>
          </a:xfrm>
        </p:grpSpPr>
        <p:sp>
          <p:nvSpPr>
            <p:cNvPr id="445" name="Google Shape;445;p9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9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9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9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9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9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1" name="Google Shape;451;p9"/>
          <p:cNvGrpSpPr/>
          <p:nvPr/>
        </p:nvGrpSpPr>
        <p:grpSpPr>
          <a:xfrm flipH="1">
            <a:off x="1500400" y="388100"/>
            <a:ext cx="292025" cy="292575"/>
            <a:chOff x="7353050" y="316275"/>
            <a:chExt cx="292025" cy="292575"/>
          </a:xfrm>
        </p:grpSpPr>
        <p:sp>
          <p:nvSpPr>
            <p:cNvPr id="452" name="Google Shape;452;p9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9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9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6" name="Google Shape;456;p9"/>
          <p:cNvSpPr/>
          <p:nvPr/>
        </p:nvSpPr>
        <p:spPr>
          <a:xfrm flipH="1">
            <a:off x="3166281" y="497632"/>
            <a:ext cx="288614" cy="288337"/>
          </a:xfrm>
          <a:custGeom>
            <a:avLst/>
            <a:gdLst/>
            <a:ahLst/>
            <a:cxnLst/>
            <a:rect l="l" t="t" r="r" b="b"/>
            <a:pathLst>
              <a:path w="22915" h="22893" extrusionOk="0">
                <a:moveTo>
                  <a:pt x="11457" y="0"/>
                </a:moveTo>
                <a:cubicBezTo>
                  <a:pt x="5127" y="0"/>
                  <a:pt x="0" y="5127"/>
                  <a:pt x="0" y="11435"/>
                </a:cubicBezTo>
                <a:cubicBezTo>
                  <a:pt x="0" y="17766"/>
                  <a:pt x="5127" y="22892"/>
                  <a:pt x="11457" y="22892"/>
                </a:cubicBezTo>
                <a:cubicBezTo>
                  <a:pt x="17788" y="22892"/>
                  <a:pt x="22914" y="17766"/>
                  <a:pt x="22914" y="11435"/>
                </a:cubicBezTo>
                <a:cubicBezTo>
                  <a:pt x="22914" y="5127"/>
                  <a:pt x="17788" y="0"/>
                  <a:pt x="114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9"/>
          <p:cNvSpPr/>
          <p:nvPr/>
        </p:nvSpPr>
        <p:spPr>
          <a:xfrm flipH="1">
            <a:off x="3164039" y="495100"/>
            <a:ext cx="293111" cy="293388"/>
          </a:xfrm>
          <a:custGeom>
            <a:avLst/>
            <a:gdLst/>
            <a:ahLst/>
            <a:cxnLst/>
            <a:rect l="l" t="t" r="r" b="b"/>
            <a:pathLst>
              <a:path w="23272" h="23294" extrusionOk="0">
                <a:moveTo>
                  <a:pt x="11636" y="380"/>
                </a:moveTo>
                <a:cubicBezTo>
                  <a:pt x="14757" y="380"/>
                  <a:pt x="17566" y="1628"/>
                  <a:pt x="19594" y="3679"/>
                </a:cubicBezTo>
                <a:cubicBezTo>
                  <a:pt x="21645" y="5707"/>
                  <a:pt x="22893" y="8538"/>
                  <a:pt x="22893" y="11636"/>
                </a:cubicBezTo>
                <a:cubicBezTo>
                  <a:pt x="22893" y="14757"/>
                  <a:pt x="21645" y="17565"/>
                  <a:pt x="19594" y="19616"/>
                </a:cubicBezTo>
                <a:cubicBezTo>
                  <a:pt x="17566" y="21644"/>
                  <a:pt x="14757" y="22915"/>
                  <a:pt x="11636" y="22915"/>
                </a:cubicBezTo>
                <a:cubicBezTo>
                  <a:pt x="8516" y="22915"/>
                  <a:pt x="5707" y="21644"/>
                  <a:pt x="3657" y="19616"/>
                </a:cubicBezTo>
                <a:cubicBezTo>
                  <a:pt x="1628" y="17565"/>
                  <a:pt x="358" y="14757"/>
                  <a:pt x="358" y="11636"/>
                </a:cubicBezTo>
                <a:cubicBezTo>
                  <a:pt x="358" y="8538"/>
                  <a:pt x="1628" y="5707"/>
                  <a:pt x="3657" y="3679"/>
                </a:cubicBezTo>
                <a:cubicBezTo>
                  <a:pt x="5707" y="1628"/>
                  <a:pt x="8516" y="380"/>
                  <a:pt x="11636" y="380"/>
                </a:cubicBezTo>
                <a:close/>
                <a:moveTo>
                  <a:pt x="11636" y="1"/>
                </a:moveTo>
                <a:cubicBezTo>
                  <a:pt x="5217" y="1"/>
                  <a:pt x="1" y="5217"/>
                  <a:pt x="1" y="11636"/>
                </a:cubicBezTo>
                <a:cubicBezTo>
                  <a:pt x="1" y="18078"/>
                  <a:pt x="5217" y="23294"/>
                  <a:pt x="11636" y="23294"/>
                </a:cubicBezTo>
                <a:cubicBezTo>
                  <a:pt x="18056" y="23294"/>
                  <a:pt x="23272" y="18078"/>
                  <a:pt x="23272" y="11636"/>
                </a:cubicBezTo>
                <a:cubicBezTo>
                  <a:pt x="23272" y="5217"/>
                  <a:pt x="18056" y="1"/>
                  <a:pt x="116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9"/>
          <p:cNvSpPr/>
          <p:nvPr/>
        </p:nvSpPr>
        <p:spPr>
          <a:xfrm flipH="1">
            <a:off x="3202780" y="534134"/>
            <a:ext cx="215626" cy="215337"/>
          </a:xfrm>
          <a:custGeom>
            <a:avLst/>
            <a:gdLst/>
            <a:ahLst/>
            <a:cxnLst/>
            <a:rect l="l" t="t" r="r" b="b"/>
            <a:pathLst>
              <a:path w="17120" h="17097" extrusionOk="0">
                <a:moveTo>
                  <a:pt x="8560" y="0"/>
                </a:moveTo>
                <a:cubicBezTo>
                  <a:pt x="3835" y="0"/>
                  <a:pt x="1" y="3812"/>
                  <a:pt x="1" y="8537"/>
                </a:cubicBezTo>
                <a:cubicBezTo>
                  <a:pt x="1" y="13263"/>
                  <a:pt x="3835" y="17097"/>
                  <a:pt x="8560" y="17097"/>
                </a:cubicBezTo>
                <a:cubicBezTo>
                  <a:pt x="13286" y="17097"/>
                  <a:pt x="17120" y="13263"/>
                  <a:pt x="17120" y="8537"/>
                </a:cubicBezTo>
                <a:cubicBezTo>
                  <a:pt x="17120" y="3812"/>
                  <a:pt x="13286" y="0"/>
                  <a:pt x="85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9"/>
          <p:cNvSpPr/>
          <p:nvPr/>
        </p:nvSpPr>
        <p:spPr>
          <a:xfrm flipH="1">
            <a:off x="3200525" y="531602"/>
            <a:ext cx="220123" cy="220400"/>
          </a:xfrm>
          <a:custGeom>
            <a:avLst/>
            <a:gdLst/>
            <a:ahLst/>
            <a:cxnLst/>
            <a:rect l="l" t="t" r="r" b="b"/>
            <a:pathLst>
              <a:path w="17477" h="17499" extrusionOk="0">
                <a:moveTo>
                  <a:pt x="8738" y="379"/>
                </a:moveTo>
                <a:cubicBezTo>
                  <a:pt x="11057" y="379"/>
                  <a:pt x="13130" y="1316"/>
                  <a:pt x="14645" y="2831"/>
                </a:cubicBezTo>
                <a:cubicBezTo>
                  <a:pt x="16161" y="4347"/>
                  <a:pt x="17097" y="6442"/>
                  <a:pt x="17097" y="8738"/>
                </a:cubicBezTo>
                <a:cubicBezTo>
                  <a:pt x="17097" y="11056"/>
                  <a:pt x="16161" y="13152"/>
                  <a:pt x="14645" y="14667"/>
                </a:cubicBezTo>
                <a:cubicBezTo>
                  <a:pt x="13130" y="16183"/>
                  <a:pt x="11057" y="17119"/>
                  <a:pt x="8738" y="17119"/>
                </a:cubicBezTo>
                <a:cubicBezTo>
                  <a:pt x="6420" y="17119"/>
                  <a:pt x="4325" y="16183"/>
                  <a:pt x="2809" y="14667"/>
                </a:cubicBezTo>
                <a:cubicBezTo>
                  <a:pt x="1293" y="13152"/>
                  <a:pt x="357" y="11056"/>
                  <a:pt x="357" y="8738"/>
                </a:cubicBezTo>
                <a:cubicBezTo>
                  <a:pt x="357" y="6442"/>
                  <a:pt x="1293" y="4347"/>
                  <a:pt x="2809" y="2831"/>
                </a:cubicBezTo>
                <a:cubicBezTo>
                  <a:pt x="4325" y="1316"/>
                  <a:pt x="6420" y="379"/>
                  <a:pt x="8738" y="379"/>
                </a:cubicBezTo>
                <a:close/>
                <a:moveTo>
                  <a:pt x="8738" y="0"/>
                </a:moveTo>
                <a:cubicBezTo>
                  <a:pt x="3901" y="0"/>
                  <a:pt x="1" y="3924"/>
                  <a:pt x="1" y="8738"/>
                </a:cubicBezTo>
                <a:cubicBezTo>
                  <a:pt x="1" y="13575"/>
                  <a:pt x="3901" y="17498"/>
                  <a:pt x="8738" y="17498"/>
                </a:cubicBezTo>
                <a:cubicBezTo>
                  <a:pt x="13553" y="17498"/>
                  <a:pt x="17476" y="13575"/>
                  <a:pt x="17476" y="8738"/>
                </a:cubicBezTo>
                <a:cubicBezTo>
                  <a:pt x="17476" y="3924"/>
                  <a:pt x="13553" y="0"/>
                  <a:pt x="87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9"/>
          <p:cNvSpPr/>
          <p:nvPr/>
        </p:nvSpPr>
        <p:spPr>
          <a:xfrm flipH="1">
            <a:off x="3242641" y="573709"/>
            <a:ext cx="136177" cy="136177"/>
          </a:xfrm>
          <a:custGeom>
            <a:avLst/>
            <a:gdLst/>
            <a:ahLst/>
            <a:cxnLst/>
            <a:rect l="l" t="t" r="r" b="b"/>
            <a:pathLst>
              <a:path w="10812" h="10812" extrusionOk="0">
                <a:moveTo>
                  <a:pt x="5417" y="1"/>
                </a:moveTo>
                <a:cubicBezTo>
                  <a:pt x="2430" y="1"/>
                  <a:pt x="1" y="2431"/>
                  <a:pt x="1" y="5395"/>
                </a:cubicBezTo>
                <a:cubicBezTo>
                  <a:pt x="1" y="8382"/>
                  <a:pt x="2430" y="10812"/>
                  <a:pt x="5417" y="10812"/>
                </a:cubicBezTo>
                <a:cubicBezTo>
                  <a:pt x="8404" y="10812"/>
                  <a:pt x="10812" y="8382"/>
                  <a:pt x="10812" y="5395"/>
                </a:cubicBezTo>
                <a:cubicBezTo>
                  <a:pt x="10812" y="2431"/>
                  <a:pt x="8404" y="1"/>
                  <a:pt x="54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9"/>
          <p:cNvSpPr/>
          <p:nvPr/>
        </p:nvSpPr>
        <p:spPr>
          <a:xfrm flipH="1">
            <a:off x="3240109" y="571467"/>
            <a:ext cx="140951" cy="140674"/>
          </a:xfrm>
          <a:custGeom>
            <a:avLst/>
            <a:gdLst/>
            <a:ahLst/>
            <a:cxnLst/>
            <a:rect l="l" t="t" r="r" b="b"/>
            <a:pathLst>
              <a:path w="11191" h="11169" extrusionOk="0">
                <a:moveTo>
                  <a:pt x="5595" y="357"/>
                </a:moveTo>
                <a:cubicBezTo>
                  <a:pt x="7044" y="357"/>
                  <a:pt x="8337" y="937"/>
                  <a:pt x="9273" y="1895"/>
                </a:cubicBezTo>
                <a:cubicBezTo>
                  <a:pt x="10232" y="2832"/>
                  <a:pt x="10811" y="4147"/>
                  <a:pt x="10811" y="5573"/>
                </a:cubicBezTo>
                <a:cubicBezTo>
                  <a:pt x="10811" y="7022"/>
                  <a:pt x="10232" y="8337"/>
                  <a:pt x="9273" y="9273"/>
                </a:cubicBezTo>
                <a:cubicBezTo>
                  <a:pt x="8337" y="10210"/>
                  <a:pt x="7044" y="10789"/>
                  <a:pt x="5595" y="10789"/>
                </a:cubicBezTo>
                <a:cubicBezTo>
                  <a:pt x="4147" y="10789"/>
                  <a:pt x="2854" y="10210"/>
                  <a:pt x="1895" y="9273"/>
                </a:cubicBezTo>
                <a:cubicBezTo>
                  <a:pt x="959" y="8337"/>
                  <a:pt x="379" y="7022"/>
                  <a:pt x="379" y="5573"/>
                </a:cubicBezTo>
                <a:cubicBezTo>
                  <a:pt x="379" y="4147"/>
                  <a:pt x="959" y="2832"/>
                  <a:pt x="1895" y="1895"/>
                </a:cubicBezTo>
                <a:cubicBezTo>
                  <a:pt x="2854" y="937"/>
                  <a:pt x="4147" y="357"/>
                  <a:pt x="5595" y="357"/>
                </a:cubicBezTo>
                <a:close/>
                <a:moveTo>
                  <a:pt x="5595" y="1"/>
                </a:moveTo>
                <a:cubicBezTo>
                  <a:pt x="2497" y="1"/>
                  <a:pt x="1" y="2497"/>
                  <a:pt x="1" y="5573"/>
                </a:cubicBezTo>
                <a:cubicBezTo>
                  <a:pt x="1" y="8672"/>
                  <a:pt x="2497" y="11168"/>
                  <a:pt x="5595" y="11168"/>
                </a:cubicBezTo>
                <a:cubicBezTo>
                  <a:pt x="8671" y="11168"/>
                  <a:pt x="11190" y="8672"/>
                  <a:pt x="11190" y="5573"/>
                </a:cubicBezTo>
                <a:cubicBezTo>
                  <a:pt x="11190" y="2497"/>
                  <a:pt x="8671" y="1"/>
                  <a:pt x="55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2" name="Google Shape;462;p9"/>
          <p:cNvGrpSpPr/>
          <p:nvPr/>
        </p:nvGrpSpPr>
        <p:grpSpPr>
          <a:xfrm flipH="1">
            <a:off x="3527112" y="361100"/>
            <a:ext cx="175013" cy="27000"/>
            <a:chOff x="5662375" y="212375"/>
            <a:chExt cx="175013" cy="27000"/>
          </a:xfrm>
        </p:grpSpPr>
        <p:sp>
          <p:nvSpPr>
            <p:cNvPr id="463" name="Google Shape;463;p9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9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9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6" name="Google Shape;466;p9"/>
          <p:cNvGrpSpPr/>
          <p:nvPr/>
        </p:nvGrpSpPr>
        <p:grpSpPr>
          <a:xfrm flipH="1">
            <a:off x="480412" y="242700"/>
            <a:ext cx="175013" cy="27000"/>
            <a:chOff x="5662375" y="212375"/>
            <a:chExt cx="175013" cy="27000"/>
          </a:xfrm>
        </p:grpSpPr>
        <p:sp>
          <p:nvSpPr>
            <p:cNvPr id="467" name="Google Shape;467;p9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9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9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9"/>
          <p:cNvGrpSpPr/>
          <p:nvPr/>
        </p:nvGrpSpPr>
        <p:grpSpPr>
          <a:xfrm flipH="1">
            <a:off x="901712" y="1653625"/>
            <a:ext cx="175013" cy="27000"/>
            <a:chOff x="5662375" y="212375"/>
            <a:chExt cx="175013" cy="27000"/>
          </a:xfrm>
        </p:grpSpPr>
        <p:sp>
          <p:nvSpPr>
            <p:cNvPr id="471" name="Google Shape;471;p9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9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9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74" name="Google Shape;474;p9"/>
          <p:cNvCxnSpPr/>
          <p:nvPr/>
        </p:nvCxnSpPr>
        <p:spPr>
          <a:xfrm>
            <a:off x="791400" y="4212400"/>
            <a:ext cx="1157100" cy="542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5" name="Google Shape;475;p9"/>
          <p:cNvCxnSpPr/>
          <p:nvPr/>
        </p:nvCxnSpPr>
        <p:spPr>
          <a:xfrm rot="10800000" flipH="1">
            <a:off x="0" y="4220425"/>
            <a:ext cx="791400" cy="83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76" name="Google Shape;476;p9"/>
          <p:cNvGrpSpPr/>
          <p:nvPr/>
        </p:nvGrpSpPr>
        <p:grpSpPr>
          <a:xfrm rot="10800000">
            <a:off x="499400" y="3940925"/>
            <a:ext cx="581800" cy="582350"/>
            <a:chOff x="8064275" y="887850"/>
            <a:chExt cx="581800" cy="582350"/>
          </a:xfrm>
        </p:grpSpPr>
        <p:sp>
          <p:nvSpPr>
            <p:cNvPr id="477" name="Google Shape;477;p9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9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9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9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9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9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3" name="Google Shape;483;p9"/>
          <p:cNvGrpSpPr/>
          <p:nvPr/>
        </p:nvGrpSpPr>
        <p:grpSpPr>
          <a:xfrm rot="10800000">
            <a:off x="1819575" y="4586750"/>
            <a:ext cx="292025" cy="292575"/>
            <a:chOff x="7353050" y="316275"/>
            <a:chExt cx="292025" cy="292575"/>
          </a:xfrm>
        </p:grpSpPr>
        <p:sp>
          <p:nvSpPr>
            <p:cNvPr id="484" name="Google Shape;484;p9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9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9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9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8" name="Google Shape;488;p9"/>
          <p:cNvGrpSpPr/>
          <p:nvPr/>
        </p:nvGrpSpPr>
        <p:grpSpPr>
          <a:xfrm rot="10800000">
            <a:off x="212525" y="4645550"/>
            <a:ext cx="175000" cy="175000"/>
            <a:chOff x="8792300" y="321275"/>
            <a:chExt cx="175000" cy="175000"/>
          </a:xfrm>
        </p:grpSpPr>
        <p:sp>
          <p:nvSpPr>
            <p:cNvPr id="489" name="Google Shape;489;p9"/>
            <p:cNvSpPr/>
            <p:nvPr/>
          </p:nvSpPr>
          <p:spPr>
            <a:xfrm>
              <a:off x="8796750" y="326300"/>
              <a:ext cx="166100" cy="165525"/>
            </a:xfrm>
            <a:custGeom>
              <a:avLst/>
              <a:gdLst/>
              <a:ahLst/>
              <a:cxnLst/>
              <a:rect l="l" t="t" r="r" b="b"/>
              <a:pathLst>
                <a:path w="6644" h="6621" extrusionOk="0">
                  <a:moveTo>
                    <a:pt x="3322" y="0"/>
                  </a:moveTo>
                  <a:cubicBezTo>
                    <a:pt x="1494" y="0"/>
                    <a:pt x="1" y="1471"/>
                    <a:pt x="1" y="3299"/>
                  </a:cubicBezTo>
                  <a:cubicBezTo>
                    <a:pt x="1" y="5127"/>
                    <a:pt x="1494" y="6620"/>
                    <a:pt x="3322" y="6620"/>
                  </a:cubicBezTo>
                  <a:cubicBezTo>
                    <a:pt x="5150" y="6620"/>
                    <a:pt x="6643" y="5127"/>
                    <a:pt x="6643" y="3299"/>
                  </a:cubicBezTo>
                  <a:cubicBezTo>
                    <a:pt x="6643" y="1471"/>
                    <a:pt x="5150" y="0"/>
                    <a:pt x="33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9"/>
            <p:cNvSpPr/>
            <p:nvPr/>
          </p:nvSpPr>
          <p:spPr>
            <a:xfrm>
              <a:off x="8792300" y="321275"/>
              <a:ext cx="175000" cy="175000"/>
            </a:xfrm>
            <a:custGeom>
              <a:avLst/>
              <a:gdLst/>
              <a:ahLst/>
              <a:cxnLst/>
              <a:rect l="l" t="t" r="r" b="b"/>
              <a:pathLst>
                <a:path w="7000" h="7000" extrusionOk="0">
                  <a:moveTo>
                    <a:pt x="3500" y="380"/>
                  </a:moveTo>
                  <a:cubicBezTo>
                    <a:pt x="4369" y="380"/>
                    <a:pt x="5149" y="736"/>
                    <a:pt x="5707" y="1293"/>
                  </a:cubicBezTo>
                  <a:cubicBezTo>
                    <a:pt x="6286" y="1873"/>
                    <a:pt x="6621" y="2653"/>
                    <a:pt x="6621" y="3500"/>
                  </a:cubicBezTo>
                  <a:cubicBezTo>
                    <a:pt x="6621" y="4370"/>
                    <a:pt x="6286" y="5150"/>
                    <a:pt x="5707" y="5729"/>
                  </a:cubicBezTo>
                  <a:cubicBezTo>
                    <a:pt x="5149" y="6286"/>
                    <a:pt x="4369" y="6643"/>
                    <a:pt x="3500" y="6643"/>
                  </a:cubicBezTo>
                  <a:cubicBezTo>
                    <a:pt x="2631" y="6643"/>
                    <a:pt x="1851" y="6286"/>
                    <a:pt x="1293" y="5729"/>
                  </a:cubicBezTo>
                  <a:cubicBezTo>
                    <a:pt x="714" y="5150"/>
                    <a:pt x="379" y="4370"/>
                    <a:pt x="379" y="3500"/>
                  </a:cubicBezTo>
                  <a:cubicBezTo>
                    <a:pt x="379" y="2653"/>
                    <a:pt x="714" y="1873"/>
                    <a:pt x="1293" y="1293"/>
                  </a:cubicBezTo>
                  <a:cubicBezTo>
                    <a:pt x="1851" y="736"/>
                    <a:pt x="2631" y="380"/>
                    <a:pt x="3500" y="380"/>
                  </a:cubicBezTo>
                  <a:close/>
                  <a:moveTo>
                    <a:pt x="3500" y="1"/>
                  </a:moveTo>
                  <a:cubicBezTo>
                    <a:pt x="1561" y="1"/>
                    <a:pt x="0" y="1583"/>
                    <a:pt x="0" y="3500"/>
                  </a:cubicBezTo>
                  <a:cubicBezTo>
                    <a:pt x="0" y="5439"/>
                    <a:pt x="1561" y="7000"/>
                    <a:pt x="3500" y="7000"/>
                  </a:cubicBezTo>
                  <a:cubicBezTo>
                    <a:pt x="5439" y="7000"/>
                    <a:pt x="7000" y="5439"/>
                    <a:pt x="7000" y="3500"/>
                  </a:cubicBezTo>
                  <a:cubicBezTo>
                    <a:pt x="7000" y="1583"/>
                    <a:pt x="5439" y="1"/>
                    <a:pt x="3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9"/>
            <p:cNvSpPr/>
            <p:nvPr/>
          </p:nvSpPr>
          <p:spPr>
            <a:xfrm>
              <a:off x="8833525" y="362525"/>
              <a:ext cx="92550" cy="93075"/>
            </a:xfrm>
            <a:custGeom>
              <a:avLst/>
              <a:gdLst/>
              <a:ahLst/>
              <a:cxnLst/>
              <a:rect l="l" t="t" r="r" b="b"/>
              <a:pathLst>
                <a:path w="3702" h="3723" extrusionOk="0">
                  <a:moveTo>
                    <a:pt x="1851" y="0"/>
                  </a:moveTo>
                  <a:cubicBezTo>
                    <a:pt x="826" y="0"/>
                    <a:pt x="1" y="825"/>
                    <a:pt x="1" y="1850"/>
                  </a:cubicBezTo>
                  <a:cubicBezTo>
                    <a:pt x="1" y="2876"/>
                    <a:pt x="826" y="3723"/>
                    <a:pt x="1851" y="3723"/>
                  </a:cubicBezTo>
                  <a:cubicBezTo>
                    <a:pt x="2876" y="3723"/>
                    <a:pt x="3701" y="2876"/>
                    <a:pt x="3701" y="1850"/>
                  </a:cubicBezTo>
                  <a:cubicBezTo>
                    <a:pt x="3701" y="825"/>
                    <a:pt x="287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9"/>
            <p:cNvSpPr/>
            <p:nvPr/>
          </p:nvSpPr>
          <p:spPr>
            <a:xfrm>
              <a:off x="8828525" y="358050"/>
              <a:ext cx="102550" cy="102000"/>
            </a:xfrm>
            <a:custGeom>
              <a:avLst/>
              <a:gdLst/>
              <a:ahLst/>
              <a:cxnLst/>
              <a:rect l="l" t="t" r="r" b="b"/>
              <a:pathLst>
                <a:path w="4102" h="4080" extrusionOk="0">
                  <a:moveTo>
                    <a:pt x="2051" y="357"/>
                  </a:moveTo>
                  <a:cubicBezTo>
                    <a:pt x="2519" y="357"/>
                    <a:pt x="2920" y="558"/>
                    <a:pt x="3232" y="848"/>
                  </a:cubicBezTo>
                  <a:cubicBezTo>
                    <a:pt x="3544" y="1160"/>
                    <a:pt x="3723" y="1583"/>
                    <a:pt x="3723" y="2029"/>
                  </a:cubicBezTo>
                  <a:cubicBezTo>
                    <a:pt x="3723" y="2497"/>
                    <a:pt x="3544" y="2921"/>
                    <a:pt x="3232" y="3211"/>
                  </a:cubicBezTo>
                  <a:cubicBezTo>
                    <a:pt x="2920" y="3523"/>
                    <a:pt x="2519" y="3701"/>
                    <a:pt x="2051" y="3701"/>
                  </a:cubicBezTo>
                  <a:cubicBezTo>
                    <a:pt x="1583" y="3701"/>
                    <a:pt x="1182" y="3523"/>
                    <a:pt x="870" y="3211"/>
                  </a:cubicBezTo>
                  <a:cubicBezTo>
                    <a:pt x="558" y="2921"/>
                    <a:pt x="379" y="2497"/>
                    <a:pt x="379" y="2029"/>
                  </a:cubicBezTo>
                  <a:cubicBezTo>
                    <a:pt x="379" y="1583"/>
                    <a:pt x="558" y="1160"/>
                    <a:pt x="870" y="848"/>
                  </a:cubicBezTo>
                  <a:cubicBezTo>
                    <a:pt x="1182" y="558"/>
                    <a:pt x="1583" y="357"/>
                    <a:pt x="2051" y="357"/>
                  </a:cubicBezTo>
                  <a:close/>
                  <a:moveTo>
                    <a:pt x="2051" y="1"/>
                  </a:moveTo>
                  <a:cubicBezTo>
                    <a:pt x="914" y="1"/>
                    <a:pt x="0" y="915"/>
                    <a:pt x="0" y="2029"/>
                  </a:cubicBezTo>
                  <a:cubicBezTo>
                    <a:pt x="0" y="3166"/>
                    <a:pt x="914" y="4080"/>
                    <a:pt x="2051" y="4080"/>
                  </a:cubicBezTo>
                  <a:cubicBezTo>
                    <a:pt x="3188" y="4080"/>
                    <a:pt x="4102" y="3166"/>
                    <a:pt x="4102" y="2029"/>
                  </a:cubicBezTo>
                  <a:cubicBezTo>
                    <a:pt x="4102" y="915"/>
                    <a:pt x="3188" y="1"/>
                    <a:pt x="2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3" name="Google Shape;493;p9"/>
          <p:cNvGrpSpPr/>
          <p:nvPr/>
        </p:nvGrpSpPr>
        <p:grpSpPr>
          <a:xfrm rot="10800000">
            <a:off x="480412" y="4852325"/>
            <a:ext cx="175013" cy="27000"/>
            <a:chOff x="5662375" y="212375"/>
            <a:chExt cx="175013" cy="27000"/>
          </a:xfrm>
        </p:grpSpPr>
        <p:sp>
          <p:nvSpPr>
            <p:cNvPr id="494" name="Google Shape;494;p9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9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9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9"/>
          <p:cNvGrpSpPr/>
          <p:nvPr/>
        </p:nvGrpSpPr>
        <p:grpSpPr>
          <a:xfrm rot="10800000">
            <a:off x="1054112" y="3898600"/>
            <a:ext cx="175013" cy="27000"/>
            <a:chOff x="5662375" y="212375"/>
            <a:chExt cx="175013" cy="27000"/>
          </a:xfrm>
        </p:grpSpPr>
        <p:sp>
          <p:nvSpPr>
            <p:cNvPr id="498" name="Google Shape;498;p9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9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9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13"/>
          <p:cNvSpPr txBox="1">
            <a:spLocks noGrp="1"/>
          </p:cNvSpPr>
          <p:nvPr>
            <p:ph type="title"/>
          </p:nvPr>
        </p:nvSpPr>
        <p:spPr>
          <a:xfrm>
            <a:off x="5907024" y="356616"/>
            <a:ext cx="26151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25" name="Google Shape;625;p13"/>
          <p:cNvSpPr txBox="1">
            <a:spLocks noGrp="1"/>
          </p:cNvSpPr>
          <p:nvPr>
            <p:ph type="subTitle" idx="1"/>
          </p:nvPr>
        </p:nvSpPr>
        <p:spPr>
          <a:xfrm>
            <a:off x="1664208" y="429768"/>
            <a:ext cx="26151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26" name="Google Shape;626;p13"/>
          <p:cNvSpPr txBox="1">
            <a:spLocks noGrp="1"/>
          </p:cNvSpPr>
          <p:nvPr>
            <p:ph type="subTitle" idx="2"/>
          </p:nvPr>
        </p:nvSpPr>
        <p:spPr>
          <a:xfrm>
            <a:off x="1664208" y="713232"/>
            <a:ext cx="26151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27" name="Google Shape;627;p13"/>
          <p:cNvSpPr txBox="1">
            <a:spLocks noGrp="1"/>
          </p:cNvSpPr>
          <p:nvPr>
            <p:ph type="subTitle" idx="3"/>
          </p:nvPr>
        </p:nvSpPr>
        <p:spPr>
          <a:xfrm>
            <a:off x="1664208" y="1508760"/>
            <a:ext cx="26151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28" name="Google Shape;628;p13"/>
          <p:cNvSpPr txBox="1">
            <a:spLocks noGrp="1"/>
          </p:cNvSpPr>
          <p:nvPr>
            <p:ph type="subTitle" idx="4"/>
          </p:nvPr>
        </p:nvSpPr>
        <p:spPr>
          <a:xfrm>
            <a:off x="1664208" y="1792224"/>
            <a:ext cx="26151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29" name="Google Shape;629;p13"/>
          <p:cNvSpPr txBox="1">
            <a:spLocks noGrp="1"/>
          </p:cNvSpPr>
          <p:nvPr>
            <p:ph type="subTitle" idx="5"/>
          </p:nvPr>
        </p:nvSpPr>
        <p:spPr>
          <a:xfrm>
            <a:off x="1664208" y="2587752"/>
            <a:ext cx="26151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30" name="Google Shape;630;p13"/>
          <p:cNvSpPr txBox="1">
            <a:spLocks noGrp="1"/>
          </p:cNvSpPr>
          <p:nvPr>
            <p:ph type="subTitle" idx="6"/>
          </p:nvPr>
        </p:nvSpPr>
        <p:spPr>
          <a:xfrm>
            <a:off x="1664208" y="2871216"/>
            <a:ext cx="26151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31" name="Google Shape;631;p13"/>
          <p:cNvSpPr txBox="1">
            <a:spLocks noGrp="1"/>
          </p:cNvSpPr>
          <p:nvPr>
            <p:ph type="subTitle" idx="7"/>
          </p:nvPr>
        </p:nvSpPr>
        <p:spPr>
          <a:xfrm>
            <a:off x="1664208" y="3666744"/>
            <a:ext cx="26151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32" name="Google Shape;632;p13"/>
          <p:cNvSpPr txBox="1">
            <a:spLocks noGrp="1"/>
          </p:cNvSpPr>
          <p:nvPr>
            <p:ph type="subTitle" idx="8"/>
          </p:nvPr>
        </p:nvSpPr>
        <p:spPr>
          <a:xfrm>
            <a:off x="1664208" y="3950208"/>
            <a:ext cx="26151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33" name="Google Shape;633;p13"/>
          <p:cNvSpPr txBox="1">
            <a:spLocks noGrp="1"/>
          </p:cNvSpPr>
          <p:nvPr>
            <p:ph type="title" idx="9" hasCustomPrompt="1"/>
          </p:nvPr>
        </p:nvSpPr>
        <p:spPr>
          <a:xfrm>
            <a:off x="813816" y="722376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34" name="Google Shape;634;p13"/>
          <p:cNvSpPr txBox="1">
            <a:spLocks noGrp="1"/>
          </p:cNvSpPr>
          <p:nvPr>
            <p:ph type="title" idx="13" hasCustomPrompt="1"/>
          </p:nvPr>
        </p:nvSpPr>
        <p:spPr>
          <a:xfrm>
            <a:off x="813816" y="1801368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35" name="Google Shape;635;p13"/>
          <p:cNvSpPr txBox="1">
            <a:spLocks noGrp="1"/>
          </p:cNvSpPr>
          <p:nvPr>
            <p:ph type="title" idx="14" hasCustomPrompt="1"/>
          </p:nvPr>
        </p:nvSpPr>
        <p:spPr>
          <a:xfrm>
            <a:off x="813816" y="2880360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36" name="Google Shape;636;p13"/>
          <p:cNvSpPr txBox="1">
            <a:spLocks noGrp="1"/>
          </p:cNvSpPr>
          <p:nvPr>
            <p:ph type="title" idx="15" hasCustomPrompt="1"/>
          </p:nvPr>
        </p:nvSpPr>
        <p:spPr>
          <a:xfrm>
            <a:off x="813816" y="3959352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of text">
  <p:cSld name="CUSTOM_1"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14"/>
          <p:cNvSpPr txBox="1">
            <a:spLocks noGrp="1"/>
          </p:cNvSpPr>
          <p:nvPr>
            <p:ph type="title"/>
          </p:nvPr>
        </p:nvSpPr>
        <p:spPr>
          <a:xfrm>
            <a:off x="1719072" y="338328"/>
            <a:ext cx="5577900" cy="5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14"/>
          <p:cNvSpPr txBox="1">
            <a:spLocks noGrp="1"/>
          </p:cNvSpPr>
          <p:nvPr>
            <p:ph type="subTitle" idx="1"/>
          </p:nvPr>
        </p:nvSpPr>
        <p:spPr>
          <a:xfrm>
            <a:off x="3694176" y="2414016"/>
            <a:ext cx="17649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40" name="Google Shape;640;p14"/>
          <p:cNvSpPr txBox="1">
            <a:spLocks noGrp="1"/>
          </p:cNvSpPr>
          <p:nvPr>
            <p:ph type="subTitle" idx="2"/>
          </p:nvPr>
        </p:nvSpPr>
        <p:spPr>
          <a:xfrm>
            <a:off x="1024128" y="2414016"/>
            <a:ext cx="17649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41" name="Google Shape;641;p14"/>
          <p:cNvSpPr txBox="1">
            <a:spLocks noGrp="1"/>
          </p:cNvSpPr>
          <p:nvPr>
            <p:ph type="subTitle" idx="3"/>
          </p:nvPr>
        </p:nvSpPr>
        <p:spPr>
          <a:xfrm>
            <a:off x="6355080" y="2414016"/>
            <a:ext cx="17649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42" name="Google Shape;642;p14"/>
          <p:cNvSpPr txBox="1">
            <a:spLocks noGrp="1"/>
          </p:cNvSpPr>
          <p:nvPr>
            <p:ph type="subTitle" idx="4"/>
          </p:nvPr>
        </p:nvSpPr>
        <p:spPr>
          <a:xfrm>
            <a:off x="3694176" y="2825496"/>
            <a:ext cx="17649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43" name="Google Shape;643;p14"/>
          <p:cNvSpPr txBox="1">
            <a:spLocks noGrp="1"/>
          </p:cNvSpPr>
          <p:nvPr>
            <p:ph type="subTitle" idx="5"/>
          </p:nvPr>
        </p:nvSpPr>
        <p:spPr>
          <a:xfrm>
            <a:off x="1024128" y="2825496"/>
            <a:ext cx="17649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44" name="Google Shape;644;p14"/>
          <p:cNvSpPr txBox="1">
            <a:spLocks noGrp="1"/>
          </p:cNvSpPr>
          <p:nvPr>
            <p:ph type="subTitle" idx="6"/>
          </p:nvPr>
        </p:nvSpPr>
        <p:spPr>
          <a:xfrm>
            <a:off x="6355080" y="2825496"/>
            <a:ext cx="17649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grpSp>
        <p:nvGrpSpPr>
          <p:cNvPr id="645" name="Google Shape;645;p14"/>
          <p:cNvGrpSpPr/>
          <p:nvPr/>
        </p:nvGrpSpPr>
        <p:grpSpPr>
          <a:xfrm>
            <a:off x="261711" y="-1158"/>
            <a:ext cx="8550326" cy="3981600"/>
            <a:chOff x="261711" y="-1158"/>
            <a:chExt cx="8550326" cy="3981600"/>
          </a:xfrm>
        </p:grpSpPr>
        <p:cxnSp>
          <p:nvCxnSpPr>
            <p:cNvPr id="646" name="Google Shape;646;p14"/>
            <p:cNvCxnSpPr/>
            <p:nvPr/>
          </p:nvCxnSpPr>
          <p:spPr>
            <a:xfrm>
              <a:off x="515925" y="-1158"/>
              <a:ext cx="0" cy="3981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14"/>
            <p:cNvCxnSpPr/>
            <p:nvPr/>
          </p:nvCxnSpPr>
          <p:spPr>
            <a:xfrm>
              <a:off x="8666025" y="-1158"/>
              <a:ext cx="0" cy="190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48" name="Google Shape;648;p14"/>
            <p:cNvGrpSpPr/>
            <p:nvPr/>
          </p:nvGrpSpPr>
          <p:grpSpPr>
            <a:xfrm rot="10800000">
              <a:off x="343275" y="3300779"/>
              <a:ext cx="344736" cy="345385"/>
              <a:chOff x="7353050" y="316275"/>
              <a:chExt cx="292025" cy="292575"/>
            </a:xfrm>
          </p:grpSpPr>
          <p:sp>
            <p:nvSpPr>
              <p:cNvPr id="649" name="Google Shape;649;p14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14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14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14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3" name="Google Shape;653;p14"/>
            <p:cNvGrpSpPr/>
            <p:nvPr/>
          </p:nvGrpSpPr>
          <p:grpSpPr>
            <a:xfrm rot="10800000">
              <a:off x="8520013" y="714742"/>
              <a:ext cx="292025" cy="292575"/>
              <a:chOff x="7353050" y="316275"/>
              <a:chExt cx="292025" cy="292575"/>
            </a:xfrm>
          </p:grpSpPr>
          <p:sp>
            <p:nvSpPr>
              <p:cNvPr id="654" name="Google Shape;654;p14"/>
              <p:cNvSpPr/>
              <p:nvPr/>
            </p:nvSpPr>
            <p:spPr>
              <a:xfrm>
                <a:off x="7358075" y="321275"/>
                <a:ext cx="282550" cy="282550"/>
              </a:xfrm>
              <a:custGeom>
                <a:avLst/>
                <a:gdLst/>
                <a:ahLst/>
                <a:cxnLst/>
                <a:rect l="l" t="t" r="r" b="b"/>
                <a:pathLst>
                  <a:path w="11302" h="11302" extrusionOk="0">
                    <a:moveTo>
                      <a:pt x="5640" y="1"/>
                    </a:moveTo>
                    <a:cubicBezTo>
                      <a:pt x="2519" y="1"/>
                      <a:pt x="0" y="2520"/>
                      <a:pt x="0" y="5640"/>
                    </a:cubicBezTo>
                    <a:cubicBezTo>
                      <a:pt x="0" y="8783"/>
                      <a:pt x="2519" y="11302"/>
                      <a:pt x="5640" y="11302"/>
                    </a:cubicBezTo>
                    <a:cubicBezTo>
                      <a:pt x="8783" y="11302"/>
                      <a:pt x="11301" y="8783"/>
                      <a:pt x="11301" y="5640"/>
                    </a:cubicBezTo>
                    <a:cubicBezTo>
                      <a:pt x="11301" y="2520"/>
                      <a:pt x="8783" y="1"/>
                      <a:pt x="5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14"/>
              <p:cNvSpPr/>
              <p:nvPr/>
            </p:nvSpPr>
            <p:spPr>
              <a:xfrm>
                <a:off x="7353050" y="316275"/>
                <a:ext cx="29202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1681" h="11703" extrusionOk="0">
                    <a:moveTo>
                      <a:pt x="5841" y="379"/>
                    </a:moveTo>
                    <a:cubicBezTo>
                      <a:pt x="7356" y="379"/>
                      <a:pt x="8716" y="981"/>
                      <a:pt x="9719" y="1984"/>
                    </a:cubicBezTo>
                    <a:cubicBezTo>
                      <a:pt x="10700" y="2965"/>
                      <a:pt x="11324" y="4347"/>
                      <a:pt x="11324" y="5840"/>
                    </a:cubicBezTo>
                    <a:cubicBezTo>
                      <a:pt x="11324" y="7356"/>
                      <a:pt x="10700" y="8738"/>
                      <a:pt x="9719" y="9719"/>
                    </a:cubicBezTo>
                    <a:cubicBezTo>
                      <a:pt x="8716" y="10699"/>
                      <a:pt x="7356" y="11324"/>
                      <a:pt x="5841" y="11324"/>
                    </a:cubicBezTo>
                    <a:cubicBezTo>
                      <a:pt x="4347" y="11324"/>
                      <a:pt x="2965" y="10699"/>
                      <a:pt x="1984" y="9719"/>
                    </a:cubicBezTo>
                    <a:cubicBezTo>
                      <a:pt x="981" y="8738"/>
                      <a:pt x="380" y="7356"/>
                      <a:pt x="380" y="5840"/>
                    </a:cubicBezTo>
                    <a:cubicBezTo>
                      <a:pt x="380" y="4347"/>
                      <a:pt x="981" y="2965"/>
                      <a:pt x="1984" y="1984"/>
                    </a:cubicBezTo>
                    <a:cubicBezTo>
                      <a:pt x="2965" y="981"/>
                      <a:pt x="4347" y="379"/>
                      <a:pt x="5841" y="379"/>
                    </a:cubicBezTo>
                    <a:close/>
                    <a:moveTo>
                      <a:pt x="5841" y="0"/>
                    </a:moveTo>
                    <a:cubicBezTo>
                      <a:pt x="2631" y="0"/>
                      <a:pt x="1" y="2630"/>
                      <a:pt x="1" y="5840"/>
                    </a:cubicBezTo>
                    <a:cubicBezTo>
                      <a:pt x="1" y="9072"/>
                      <a:pt x="2631" y="11703"/>
                      <a:pt x="5841" y="11703"/>
                    </a:cubicBezTo>
                    <a:cubicBezTo>
                      <a:pt x="9073" y="11703"/>
                      <a:pt x="11681" y="9072"/>
                      <a:pt x="11681" y="5840"/>
                    </a:cubicBezTo>
                    <a:cubicBezTo>
                      <a:pt x="11681" y="2630"/>
                      <a:pt x="9073" y="0"/>
                      <a:pt x="58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14"/>
              <p:cNvSpPr/>
              <p:nvPr/>
            </p:nvSpPr>
            <p:spPr>
              <a:xfrm>
                <a:off x="7419925" y="383125"/>
                <a:ext cx="158275" cy="15830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332" extrusionOk="0">
                    <a:moveTo>
                      <a:pt x="3166" y="1"/>
                    </a:moveTo>
                    <a:cubicBezTo>
                      <a:pt x="1427" y="1"/>
                      <a:pt x="0" y="1428"/>
                      <a:pt x="0" y="3166"/>
                    </a:cubicBezTo>
                    <a:cubicBezTo>
                      <a:pt x="0" y="4927"/>
                      <a:pt x="1427" y="6331"/>
                      <a:pt x="3166" y="6331"/>
                    </a:cubicBezTo>
                    <a:cubicBezTo>
                      <a:pt x="4927" y="6331"/>
                      <a:pt x="6331" y="4927"/>
                      <a:pt x="6331" y="3166"/>
                    </a:cubicBezTo>
                    <a:cubicBezTo>
                      <a:pt x="6331" y="1428"/>
                      <a:pt x="4927" y="1"/>
                      <a:pt x="31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14"/>
              <p:cNvSpPr/>
              <p:nvPr/>
            </p:nvSpPr>
            <p:spPr>
              <a:xfrm>
                <a:off x="7415475" y="378675"/>
                <a:ext cx="167750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6711" extrusionOk="0">
                    <a:moveTo>
                      <a:pt x="3344" y="380"/>
                    </a:moveTo>
                    <a:cubicBezTo>
                      <a:pt x="4168" y="380"/>
                      <a:pt x="4926" y="714"/>
                      <a:pt x="5461" y="1249"/>
                    </a:cubicBezTo>
                    <a:cubicBezTo>
                      <a:pt x="5996" y="1784"/>
                      <a:pt x="6330" y="2519"/>
                      <a:pt x="6330" y="3344"/>
                    </a:cubicBezTo>
                    <a:cubicBezTo>
                      <a:pt x="6330" y="4169"/>
                      <a:pt x="5996" y="4927"/>
                      <a:pt x="5461" y="5462"/>
                    </a:cubicBezTo>
                    <a:cubicBezTo>
                      <a:pt x="4926" y="5997"/>
                      <a:pt x="4168" y="6331"/>
                      <a:pt x="3344" y="6331"/>
                    </a:cubicBezTo>
                    <a:cubicBezTo>
                      <a:pt x="2519" y="6331"/>
                      <a:pt x="1783" y="5997"/>
                      <a:pt x="1248" y="5462"/>
                    </a:cubicBezTo>
                    <a:cubicBezTo>
                      <a:pt x="713" y="4927"/>
                      <a:pt x="379" y="4169"/>
                      <a:pt x="379" y="3344"/>
                    </a:cubicBezTo>
                    <a:cubicBezTo>
                      <a:pt x="379" y="2519"/>
                      <a:pt x="713" y="1784"/>
                      <a:pt x="1248" y="1249"/>
                    </a:cubicBezTo>
                    <a:cubicBezTo>
                      <a:pt x="1783" y="714"/>
                      <a:pt x="2519" y="380"/>
                      <a:pt x="3344" y="380"/>
                    </a:cubicBezTo>
                    <a:close/>
                    <a:moveTo>
                      <a:pt x="3344" y="1"/>
                    </a:moveTo>
                    <a:cubicBezTo>
                      <a:pt x="1494" y="1"/>
                      <a:pt x="0" y="1494"/>
                      <a:pt x="0" y="3344"/>
                    </a:cubicBezTo>
                    <a:cubicBezTo>
                      <a:pt x="0" y="5194"/>
                      <a:pt x="1494" y="6710"/>
                      <a:pt x="3344" y="6710"/>
                    </a:cubicBezTo>
                    <a:cubicBezTo>
                      <a:pt x="5194" y="6710"/>
                      <a:pt x="6709" y="5194"/>
                      <a:pt x="6709" y="3344"/>
                    </a:cubicBezTo>
                    <a:cubicBezTo>
                      <a:pt x="6709" y="1494"/>
                      <a:pt x="5194" y="1"/>
                      <a:pt x="3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8" name="Google Shape;658;p14"/>
            <p:cNvGrpSpPr/>
            <p:nvPr/>
          </p:nvGrpSpPr>
          <p:grpSpPr>
            <a:xfrm rot="10800000">
              <a:off x="261711" y="465077"/>
              <a:ext cx="507562" cy="507984"/>
              <a:chOff x="8064275" y="887850"/>
              <a:chExt cx="581800" cy="582350"/>
            </a:xfrm>
          </p:grpSpPr>
          <p:sp>
            <p:nvSpPr>
              <p:cNvPr id="659" name="Google Shape;659;p14"/>
              <p:cNvSpPr/>
              <p:nvPr/>
            </p:nvSpPr>
            <p:spPr>
              <a:xfrm>
                <a:off x="8068750" y="892875"/>
                <a:ext cx="572875" cy="572325"/>
              </a:xfrm>
              <a:custGeom>
                <a:avLst/>
                <a:gdLst/>
                <a:ahLst/>
                <a:cxnLst/>
                <a:rect l="l" t="t" r="r" b="b"/>
                <a:pathLst>
                  <a:path w="22915" h="22893" extrusionOk="0">
                    <a:moveTo>
                      <a:pt x="11457" y="0"/>
                    </a:moveTo>
                    <a:cubicBezTo>
                      <a:pt x="5127" y="0"/>
                      <a:pt x="0" y="5127"/>
                      <a:pt x="0" y="11435"/>
                    </a:cubicBezTo>
                    <a:cubicBezTo>
                      <a:pt x="0" y="17766"/>
                      <a:pt x="5127" y="22892"/>
                      <a:pt x="11457" y="22892"/>
                    </a:cubicBezTo>
                    <a:cubicBezTo>
                      <a:pt x="17788" y="22892"/>
                      <a:pt x="22914" y="17766"/>
                      <a:pt x="22914" y="11435"/>
                    </a:cubicBezTo>
                    <a:cubicBezTo>
                      <a:pt x="22914" y="5127"/>
                      <a:pt x="17788" y="0"/>
                      <a:pt x="1145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14"/>
              <p:cNvSpPr/>
              <p:nvPr/>
            </p:nvSpPr>
            <p:spPr>
              <a:xfrm>
                <a:off x="8064275" y="887850"/>
                <a:ext cx="581800" cy="582350"/>
              </a:xfrm>
              <a:custGeom>
                <a:avLst/>
                <a:gdLst/>
                <a:ahLst/>
                <a:cxnLst/>
                <a:rect l="l" t="t" r="r" b="b"/>
                <a:pathLst>
                  <a:path w="23272" h="23294" extrusionOk="0">
                    <a:moveTo>
                      <a:pt x="11636" y="380"/>
                    </a:moveTo>
                    <a:cubicBezTo>
                      <a:pt x="14757" y="380"/>
                      <a:pt x="17566" y="1628"/>
                      <a:pt x="19594" y="3679"/>
                    </a:cubicBezTo>
                    <a:cubicBezTo>
                      <a:pt x="21645" y="5707"/>
                      <a:pt x="22893" y="8538"/>
                      <a:pt x="22893" y="11636"/>
                    </a:cubicBezTo>
                    <a:cubicBezTo>
                      <a:pt x="22893" y="14757"/>
                      <a:pt x="21645" y="17565"/>
                      <a:pt x="19594" y="19616"/>
                    </a:cubicBezTo>
                    <a:cubicBezTo>
                      <a:pt x="17566" y="21644"/>
                      <a:pt x="14757" y="22915"/>
                      <a:pt x="11636" y="22915"/>
                    </a:cubicBezTo>
                    <a:cubicBezTo>
                      <a:pt x="8516" y="22915"/>
                      <a:pt x="5707" y="21644"/>
                      <a:pt x="3657" y="19616"/>
                    </a:cubicBezTo>
                    <a:cubicBezTo>
                      <a:pt x="1628" y="17565"/>
                      <a:pt x="358" y="14757"/>
                      <a:pt x="358" y="11636"/>
                    </a:cubicBezTo>
                    <a:cubicBezTo>
                      <a:pt x="358" y="8538"/>
                      <a:pt x="1628" y="5707"/>
                      <a:pt x="3657" y="3679"/>
                    </a:cubicBezTo>
                    <a:cubicBezTo>
                      <a:pt x="5707" y="1628"/>
                      <a:pt x="8516" y="380"/>
                      <a:pt x="11636" y="380"/>
                    </a:cubicBezTo>
                    <a:close/>
                    <a:moveTo>
                      <a:pt x="11636" y="1"/>
                    </a:moveTo>
                    <a:cubicBezTo>
                      <a:pt x="5217" y="1"/>
                      <a:pt x="1" y="5217"/>
                      <a:pt x="1" y="11636"/>
                    </a:cubicBezTo>
                    <a:cubicBezTo>
                      <a:pt x="1" y="18078"/>
                      <a:pt x="5217" y="23294"/>
                      <a:pt x="11636" y="23294"/>
                    </a:cubicBezTo>
                    <a:cubicBezTo>
                      <a:pt x="18056" y="23294"/>
                      <a:pt x="23272" y="18078"/>
                      <a:pt x="23272" y="11636"/>
                    </a:cubicBezTo>
                    <a:cubicBezTo>
                      <a:pt x="23272" y="5217"/>
                      <a:pt x="18056" y="1"/>
                      <a:pt x="116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14"/>
              <p:cNvSpPr/>
              <p:nvPr/>
            </p:nvSpPr>
            <p:spPr>
              <a:xfrm>
                <a:off x="8141175" y="965325"/>
                <a:ext cx="428000" cy="427425"/>
              </a:xfrm>
              <a:custGeom>
                <a:avLst/>
                <a:gdLst/>
                <a:ahLst/>
                <a:cxnLst/>
                <a:rect l="l" t="t" r="r" b="b"/>
                <a:pathLst>
                  <a:path w="17120" h="17097" extrusionOk="0">
                    <a:moveTo>
                      <a:pt x="8560" y="0"/>
                    </a:moveTo>
                    <a:cubicBezTo>
                      <a:pt x="3835" y="0"/>
                      <a:pt x="1" y="3812"/>
                      <a:pt x="1" y="8537"/>
                    </a:cubicBezTo>
                    <a:cubicBezTo>
                      <a:pt x="1" y="13263"/>
                      <a:pt x="3835" y="17097"/>
                      <a:pt x="8560" y="17097"/>
                    </a:cubicBezTo>
                    <a:cubicBezTo>
                      <a:pt x="13286" y="17097"/>
                      <a:pt x="17120" y="13263"/>
                      <a:pt x="17120" y="8537"/>
                    </a:cubicBezTo>
                    <a:cubicBezTo>
                      <a:pt x="17120" y="3812"/>
                      <a:pt x="13286" y="0"/>
                      <a:pt x="85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14"/>
              <p:cNvSpPr/>
              <p:nvPr/>
            </p:nvSpPr>
            <p:spPr>
              <a:xfrm>
                <a:off x="8136725" y="960300"/>
                <a:ext cx="436925" cy="437475"/>
              </a:xfrm>
              <a:custGeom>
                <a:avLst/>
                <a:gdLst/>
                <a:ahLst/>
                <a:cxnLst/>
                <a:rect l="l" t="t" r="r" b="b"/>
                <a:pathLst>
                  <a:path w="17477" h="17499" extrusionOk="0">
                    <a:moveTo>
                      <a:pt x="8738" y="379"/>
                    </a:moveTo>
                    <a:cubicBezTo>
                      <a:pt x="11057" y="379"/>
                      <a:pt x="13130" y="1316"/>
                      <a:pt x="14645" y="2831"/>
                    </a:cubicBezTo>
                    <a:cubicBezTo>
                      <a:pt x="16161" y="4347"/>
                      <a:pt x="17097" y="6442"/>
                      <a:pt x="17097" y="8738"/>
                    </a:cubicBezTo>
                    <a:cubicBezTo>
                      <a:pt x="17097" y="11056"/>
                      <a:pt x="16161" y="13152"/>
                      <a:pt x="14645" y="14667"/>
                    </a:cubicBezTo>
                    <a:cubicBezTo>
                      <a:pt x="13130" y="16183"/>
                      <a:pt x="11057" y="17119"/>
                      <a:pt x="8738" y="17119"/>
                    </a:cubicBezTo>
                    <a:cubicBezTo>
                      <a:pt x="6420" y="17119"/>
                      <a:pt x="4325" y="16183"/>
                      <a:pt x="2809" y="14667"/>
                    </a:cubicBezTo>
                    <a:cubicBezTo>
                      <a:pt x="1293" y="13152"/>
                      <a:pt x="357" y="11056"/>
                      <a:pt x="357" y="8738"/>
                    </a:cubicBezTo>
                    <a:cubicBezTo>
                      <a:pt x="357" y="6442"/>
                      <a:pt x="1293" y="4347"/>
                      <a:pt x="2809" y="2831"/>
                    </a:cubicBezTo>
                    <a:cubicBezTo>
                      <a:pt x="4325" y="1316"/>
                      <a:pt x="6420" y="379"/>
                      <a:pt x="8738" y="379"/>
                    </a:cubicBezTo>
                    <a:close/>
                    <a:moveTo>
                      <a:pt x="8738" y="0"/>
                    </a:moveTo>
                    <a:cubicBezTo>
                      <a:pt x="3901" y="0"/>
                      <a:pt x="1" y="3924"/>
                      <a:pt x="1" y="8738"/>
                    </a:cubicBezTo>
                    <a:cubicBezTo>
                      <a:pt x="1" y="13575"/>
                      <a:pt x="3901" y="17498"/>
                      <a:pt x="8738" y="17498"/>
                    </a:cubicBezTo>
                    <a:cubicBezTo>
                      <a:pt x="13553" y="17498"/>
                      <a:pt x="17476" y="13575"/>
                      <a:pt x="17476" y="8738"/>
                    </a:cubicBezTo>
                    <a:cubicBezTo>
                      <a:pt x="17476" y="3924"/>
                      <a:pt x="13553" y="0"/>
                      <a:pt x="87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14"/>
              <p:cNvSpPr/>
              <p:nvPr/>
            </p:nvSpPr>
            <p:spPr>
              <a:xfrm>
                <a:off x="8219750" y="1043875"/>
                <a:ext cx="270300" cy="270300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10812" extrusionOk="0">
                    <a:moveTo>
                      <a:pt x="5417" y="1"/>
                    </a:moveTo>
                    <a:cubicBezTo>
                      <a:pt x="2430" y="1"/>
                      <a:pt x="1" y="2431"/>
                      <a:pt x="1" y="5395"/>
                    </a:cubicBezTo>
                    <a:cubicBezTo>
                      <a:pt x="1" y="8382"/>
                      <a:pt x="2430" y="10812"/>
                      <a:pt x="5417" y="10812"/>
                    </a:cubicBezTo>
                    <a:cubicBezTo>
                      <a:pt x="8404" y="10812"/>
                      <a:pt x="10812" y="8382"/>
                      <a:pt x="10812" y="5395"/>
                    </a:cubicBezTo>
                    <a:cubicBezTo>
                      <a:pt x="10812" y="2431"/>
                      <a:pt x="8404" y="1"/>
                      <a:pt x="54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14"/>
              <p:cNvSpPr/>
              <p:nvPr/>
            </p:nvSpPr>
            <p:spPr>
              <a:xfrm>
                <a:off x="8215300" y="1039425"/>
                <a:ext cx="279775" cy="279225"/>
              </a:xfrm>
              <a:custGeom>
                <a:avLst/>
                <a:gdLst/>
                <a:ahLst/>
                <a:cxnLst/>
                <a:rect l="l" t="t" r="r" b="b"/>
                <a:pathLst>
                  <a:path w="11191" h="11169" extrusionOk="0">
                    <a:moveTo>
                      <a:pt x="5595" y="357"/>
                    </a:moveTo>
                    <a:cubicBezTo>
                      <a:pt x="7044" y="357"/>
                      <a:pt x="8337" y="937"/>
                      <a:pt x="9273" y="1895"/>
                    </a:cubicBezTo>
                    <a:cubicBezTo>
                      <a:pt x="10232" y="2832"/>
                      <a:pt x="10811" y="4147"/>
                      <a:pt x="10811" y="5573"/>
                    </a:cubicBezTo>
                    <a:cubicBezTo>
                      <a:pt x="10811" y="7022"/>
                      <a:pt x="10232" y="8337"/>
                      <a:pt x="9273" y="9273"/>
                    </a:cubicBezTo>
                    <a:cubicBezTo>
                      <a:pt x="8337" y="10210"/>
                      <a:pt x="7044" y="10789"/>
                      <a:pt x="5595" y="10789"/>
                    </a:cubicBezTo>
                    <a:cubicBezTo>
                      <a:pt x="4147" y="10789"/>
                      <a:pt x="2854" y="10210"/>
                      <a:pt x="1895" y="9273"/>
                    </a:cubicBezTo>
                    <a:cubicBezTo>
                      <a:pt x="959" y="8337"/>
                      <a:pt x="379" y="7022"/>
                      <a:pt x="379" y="5573"/>
                    </a:cubicBezTo>
                    <a:cubicBezTo>
                      <a:pt x="379" y="4147"/>
                      <a:pt x="959" y="2832"/>
                      <a:pt x="1895" y="1895"/>
                    </a:cubicBezTo>
                    <a:cubicBezTo>
                      <a:pt x="2854" y="937"/>
                      <a:pt x="4147" y="357"/>
                      <a:pt x="5595" y="357"/>
                    </a:cubicBezTo>
                    <a:close/>
                    <a:moveTo>
                      <a:pt x="5595" y="1"/>
                    </a:moveTo>
                    <a:cubicBezTo>
                      <a:pt x="2497" y="1"/>
                      <a:pt x="1" y="2497"/>
                      <a:pt x="1" y="5573"/>
                    </a:cubicBezTo>
                    <a:cubicBezTo>
                      <a:pt x="1" y="8672"/>
                      <a:pt x="2497" y="11168"/>
                      <a:pt x="5595" y="11168"/>
                    </a:cubicBezTo>
                    <a:cubicBezTo>
                      <a:pt x="8671" y="11168"/>
                      <a:pt x="11190" y="8672"/>
                      <a:pt x="11190" y="5573"/>
                    </a:cubicBezTo>
                    <a:cubicBezTo>
                      <a:pt x="11190" y="2497"/>
                      <a:pt x="8671" y="1"/>
                      <a:pt x="5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of text">
  <p:cSld name="CUSTOM_2"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15"/>
          <p:cNvSpPr txBox="1">
            <a:spLocks noGrp="1"/>
          </p:cNvSpPr>
          <p:nvPr>
            <p:ph type="title"/>
          </p:nvPr>
        </p:nvSpPr>
        <p:spPr>
          <a:xfrm>
            <a:off x="1568775" y="442350"/>
            <a:ext cx="60063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7" name="Google Shape;667;p15"/>
          <p:cNvSpPr txBox="1">
            <a:spLocks noGrp="1"/>
          </p:cNvSpPr>
          <p:nvPr>
            <p:ph type="subTitle" idx="1"/>
          </p:nvPr>
        </p:nvSpPr>
        <p:spPr>
          <a:xfrm>
            <a:off x="1709928" y="1545336"/>
            <a:ext cx="19452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68" name="Google Shape;668;p15"/>
          <p:cNvSpPr txBox="1">
            <a:spLocks noGrp="1"/>
          </p:cNvSpPr>
          <p:nvPr>
            <p:ph type="subTitle" idx="2"/>
          </p:nvPr>
        </p:nvSpPr>
        <p:spPr>
          <a:xfrm>
            <a:off x="1709928" y="1938528"/>
            <a:ext cx="19452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69" name="Google Shape;669;p15"/>
          <p:cNvSpPr txBox="1">
            <a:spLocks noGrp="1"/>
          </p:cNvSpPr>
          <p:nvPr>
            <p:ph type="subTitle" idx="3"/>
          </p:nvPr>
        </p:nvSpPr>
        <p:spPr>
          <a:xfrm>
            <a:off x="5468112" y="1545336"/>
            <a:ext cx="19476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70" name="Google Shape;670;p15"/>
          <p:cNvSpPr txBox="1">
            <a:spLocks noGrp="1"/>
          </p:cNvSpPr>
          <p:nvPr>
            <p:ph type="subTitle" idx="4"/>
          </p:nvPr>
        </p:nvSpPr>
        <p:spPr>
          <a:xfrm>
            <a:off x="5468112" y="1938528"/>
            <a:ext cx="19476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71" name="Google Shape;671;p15"/>
          <p:cNvSpPr txBox="1">
            <a:spLocks noGrp="1"/>
          </p:cNvSpPr>
          <p:nvPr>
            <p:ph type="subTitle" idx="5"/>
          </p:nvPr>
        </p:nvSpPr>
        <p:spPr>
          <a:xfrm>
            <a:off x="2825496" y="3200400"/>
            <a:ext cx="19452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72" name="Google Shape;672;p15"/>
          <p:cNvSpPr txBox="1">
            <a:spLocks noGrp="1"/>
          </p:cNvSpPr>
          <p:nvPr>
            <p:ph type="subTitle" idx="6"/>
          </p:nvPr>
        </p:nvSpPr>
        <p:spPr>
          <a:xfrm>
            <a:off x="2825496" y="3593592"/>
            <a:ext cx="19452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673" name="Google Shape;673;p15"/>
          <p:cNvSpPr txBox="1">
            <a:spLocks noGrp="1"/>
          </p:cNvSpPr>
          <p:nvPr>
            <p:ph type="subTitle" idx="7"/>
          </p:nvPr>
        </p:nvSpPr>
        <p:spPr>
          <a:xfrm>
            <a:off x="6464808" y="3200400"/>
            <a:ext cx="19935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endParaRPr/>
          </a:p>
        </p:txBody>
      </p:sp>
      <p:sp>
        <p:nvSpPr>
          <p:cNvPr id="674" name="Google Shape;674;p15"/>
          <p:cNvSpPr txBox="1">
            <a:spLocks noGrp="1"/>
          </p:cNvSpPr>
          <p:nvPr>
            <p:ph type="subTitle" idx="8"/>
          </p:nvPr>
        </p:nvSpPr>
        <p:spPr>
          <a:xfrm>
            <a:off x="6464808" y="3593592"/>
            <a:ext cx="19935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cxnSp>
        <p:nvCxnSpPr>
          <p:cNvPr id="675" name="Google Shape;675;p15"/>
          <p:cNvCxnSpPr/>
          <p:nvPr/>
        </p:nvCxnSpPr>
        <p:spPr>
          <a:xfrm rot="10800000">
            <a:off x="8109000" y="501275"/>
            <a:ext cx="737700" cy="737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6" name="Google Shape;676;p15"/>
          <p:cNvCxnSpPr/>
          <p:nvPr/>
        </p:nvCxnSpPr>
        <p:spPr>
          <a:xfrm>
            <a:off x="582475" y="282188"/>
            <a:ext cx="1212900" cy="422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7" name="Google Shape;677;p15"/>
          <p:cNvCxnSpPr/>
          <p:nvPr/>
        </p:nvCxnSpPr>
        <p:spPr>
          <a:xfrm rot="10800000" flipH="1">
            <a:off x="0" y="274188"/>
            <a:ext cx="582600" cy="654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78" name="Google Shape;678;p15"/>
          <p:cNvGrpSpPr/>
          <p:nvPr/>
        </p:nvGrpSpPr>
        <p:grpSpPr>
          <a:xfrm flipH="1">
            <a:off x="423750" y="125363"/>
            <a:ext cx="292025" cy="292575"/>
            <a:chOff x="7353050" y="316275"/>
            <a:chExt cx="292025" cy="292575"/>
          </a:xfrm>
        </p:grpSpPr>
        <p:sp>
          <p:nvSpPr>
            <p:cNvPr id="679" name="Google Shape;679;p15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15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15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5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3" name="Google Shape;683;p15"/>
          <p:cNvGrpSpPr/>
          <p:nvPr/>
        </p:nvGrpSpPr>
        <p:grpSpPr>
          <a:xfrm>
            <a:off x="1638739" y="558163"/>
            <a:ext cx="293111" cy="293388"/>
            <a:chOff x="3164039" y="430875"/>
            <a:chExt cx="293111" cy="293388"/>
          </a:xfrm>
        </p:grpSpPr>
        <p:sp>
          <p:nvSpPr>
            <p:cNvPr id="684" name="Google Shape;684;p15"/>
            <p:cNvSpPr/>
            <p:nvPr/>
          </p:nvSpPr>
          <p:spPr>
            <a:xfrm flipH="1">
              <a:off x="3166281" y="433407"/>
              <a:ext cx="288614" cy="288337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15"/>
            <p:cNvSpPr/>
            <p:nvPr/>
          </p:nvSpPr>
          <p:spPr>
            <a:xfrm flipH="1">
              <a:off x="3164039" y="430875"/>
              <a:ext cx="293111" cy="293388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15"/>
            <p:cNvSpPr/>
            <p:nvPr/>
          </p:nvSpPr>
          <p:spPr>
            <a:xfrm flipH="1">
              <a:off x="3202780" y="469909"/>
              <a:ext cx="215626" cy="215337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15"/>
            <p:cNvSpPr/>
            <p:nvPr/>
          </p:nvSpPr>
          <p:spPr>
            <a:xfrm flipH="1">
              <a:off x="3200525" y="467377"/>
              <a:ext cx="220123" cy="220400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15"/>
            <p:cNvSpPr/>
            <p:nvPr/>
          </p:nvSpPr>
          <p:spPr>
            <a:xfrm flipH="1">
              <a:off x="3242641" y="509484"/>
              <a:ext cx="136177" cy="136177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15"/>
            <p:cNvSpPr/>
            <p:nvPr/>
          </p:nvSpPr>
          <p:spPr>
            <a:xfrm flipH="1">
              <a:off x="3240109" y="507242"/>
              <a:ext cx="140951" cy="140674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0" name="Google Shape;690;p15"/>
          <p:cNvGrpSpPr/>
          <p:nvPr/>
        </p:nvGrpSpPr>
        <p:grpSpPr>
          <a:xfrm>
            <a:off x="1591750" y="362600"/>
            <a:ext cx="175013" cy="27000"/>
            <a:chOff x="5662375" y="212375"/>
            <a:chExt cx="175013" cy="27000"/>
          </a:xfrm>
        </p:grpSpPr>
        <p:sp>
          <p:nvSpPr>
            <p:cNvPr id="691" name="Google Shape;691;p15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15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15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94" name="Google Shape;694;p15"/>
          <p:cNvCxnSpPr/>
          <p:nvPr/>
        </p:nvCxnSpPr>
        <p:spPr>
          <a:xfrm flipH="1">
            <a:off x="8151325" y="6875"/>
            <a:ext cx="1002600" cy="494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95" name="Google Shape;695;p15"/>
          <p:cNvGrpSpPr/>
          <p:nvPr/>
        </p:nvGrpSpPr>
        <p:grpSpPr>
          <a:xfrm>
            <a:off x="7823875" y="202375"/>
            <a:ext cx="581800" cy="582350"/>
            <a:chOff x="8064275" y="887850"/>
            <a:chExt cx="581800" cy="582350"/>
          </a:xfrm>
        </p:grpSpPr>
        <p:sp>
          <p:nvSpPr>
            <p:cNvPr id="696" name="Google Shape;696;p15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15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15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15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5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15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15"/>
          <p:cNvGrpSpPr/>
          <p:nvPr/>
        </p:nvGrpSpPr>
        <p:grpSpPr>
          <a:xfrm flipH="1">
            <a:off x="8698650" y="1117488"/>
            <a:ext cx="292025" cy="292575"/>
            <a:chOff x="7353050" y="316275"/>
            <a:chExt cx="292025" cy="292575"/>
          </a:xfrm>
        </p:grpSpPr>
        <p:sp>
          <p:nvSpPr>
            <p:cNvPr id="703" name="Google Shape;703;p15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5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5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15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7" name="Google Shape;707;p15"/>
          <p:cNvGrpSpPr/>
          <p:nvPr/>
        </p:nvGrpSpPr>
        <p:grpSpPr>
          <a:xfrm>
            <a:off x="8678350" y="1581800"/>
            <a:ext cx="175013" cy="27000"/>
            <a:chOff x="5662375" y="212375"/>
            <a:chExt cx="175013" cy="27000"/>
          </a:xfrm>
        </p:grpSpPr>
        <p:sp>
          <p:nvSpPr>
            <p:cNvPr id="708" name="Google Shape;708;p15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5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15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3">
  <p:cSld name="TITLE_AND_BODY_1"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p23"/>
          <p:cNvSpPr txBox="1">
            <a:spLocks noGrp="1"/>
          </p:cNvSpPr>
          <p:nvPr>
            <p:ph type="title"/>
          </p:nvPr>
        </p:nvSpPr>
        <p:spPr>
          <a:xfrm>
            <a:off x="2532888" y="338328"/>
            <a:ext cx="40875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41" name="Google Shape;1141;p23"/>
          <p:cNvSpPr txBox="1">
            <a:spLocks noGrp="1"/>
          </p:cNvSpPr>
          <p:nvPr>
            <p:ph type="body" idx="1"/>
          </p:nvPr>
        </p:nvSpPr>
        <p:spPr>
          <a:xfrm>
            <a:off x="714650" y="1152150"/>
            <a:ext cx="7705500" cy="3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Medium"/>
              <a:buAutoNum type="arabicPeriod"/>
              <a:defRPr sz="1200"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cxnSp>
        <p:nvCxnSpPr>
          <p:cNvPr id="1142" name="Google Shape;1142;p23"/>
          <p:cNvCxnSpPr/>
          <p:nvPr/>
        </p:nvCxnSpPr>
        <p:spPr>
          <a:xfrm rot="10800000">
            <a:off x="303000" y="3359375"/>
            <a:ext cx="151800" cy="957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43" name="Google Shape;1143;p23"/>
          <p:cNvCxnSpPr/>
          <p:nvPr/>
        </p:nvCxnSpPr>
        <p:spPr>
          <a:xfrm rot="10800000" flipH="1">
            <a:off x="0" y="4332550"/>
            <a:ext cx="446700" cy="663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44" name="Google Shape;1144;p23"/>
          <p:cNvGrpSpPr/>
          <p:nvPr/>
        </p:nvGrpSpPr>
        <p:grpSpPr>
          <a:xfrm flipH="1">
            <a:off x="300738" y="4167800"/>
            <a:ext cx="292025" cy="292575"/>
            <a:chOff x="7353050" y="316275"/>
            <a:chExt cx="292025" cy="292575"/>
          </a:xfrm>
        </p:grpSpPr>
        <p:sp>
          <p:nvSpPr>
            <p:cNvPr id="1145" name="Google Shape;1145;p23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3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3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3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9" name="Google Shape;1149;p23"/>
          <p:cNvGrpSpPr/>
          <p:nvPr/>
        </p:nvGrpSpPr>
        <p:grpSpPr>
          <a:xfrm>
            <a:off x="148789" y="3224300"/>
            <a:ext cx="293111" cy="293388"/>
            <a:chOff x="3164039" y="430875"/>
            <a:chExt cx="293111" cy="293388"/>
          </a:xfrm>
        </p:grpSpPr>
        <p:sp>
          <p:nvSpPr>
            <p:cNvPr id="1150" name="Google Shape;1150;p23"/>
            <p:cNvSpPr/>
            <p:nvPr/>
          </p:nvSpPr>
          <p:spPr>
            <a:xfrm flipH="1">
              <a:off x="3166281" y="433407"/>
              <a:ext cx="288614" cy="288337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23"/>
            <p:cNvSpPr/>
            <p:nvPr/>
          </p:nvSpPr>
          <p:spPr>
            <a:xfrm flipH="1">
              <a:off x="3164039" y="430875"/>
              <a:ext cx="293111" cy="293388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23"/>
            <p:cNvSpPr/>
            <p:nvPr/>
          </p:nvSpPr>
          <p:spPr>
            <a:xfrm flipH="1">
              <a:off x="3202780" y="469909"/>
              <a:ext cx="215626" cy="215337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23"/>
            <p:cNvSpPr/>
            <p:nvPr/>
          </p:nvSpPr>
          <p:spPr>
            <a:xfrm flipH="1">
              <a:off x="3200525" y="467377"/>
              <a:ext cx="220123" cy="220400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23"/>
            <p:cNvSpPr/>
            <p:nvPr/>
          </p:nvSpPr>
          <p:spPr>
            <a:xfrm flipH="1">
              <a:off x="3242641" y="509484"/>
              <a:ext cx="136177" cy="136177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3"/>
            <p:cNvSpPr/>
            <p:nvPr/>
          </p:nvSpPr>
          <p:spPr>
            <a:xfrm flipH="1">
              <a:off x="3240109" y="507242"/>
              <a:ext cx="140951" cy="140674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156" name="Google Shape;1156;p23"/>
          <p:cNvCxnSpPr/>
          <p:nvPr/>
        </p:nvCxnSpPr>
        <p:spPr>
          <a:xfrm rot="10800000">
            <a:off x="7196975" y="295100"/>
            <a:ext cx="1157100" cy="542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7" name="Google Shape;1157;p23"/>
          <p:cNvCxnSpPr/>
          <p:nvPr/>
        </p:nvCxnSpPr>
        <p:spPr>
          <a:xfrm flipH="1">
            <a:off x="8354075" y="-6625"/>
            <a:ext cx="791400" cy="83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58" name="Google Shape;1158;p23"/>
          <p:cNvGrpSpPr/>
          <p:nvPr/>
        </p:nvGrpSpPr>
        <p:grpSpPr>
          <a:xfrm>
            <a:off x="8064275" y="526925"/>
            <a:ext cx="581800" cy="582350"/>
            <a:chOff x="8064275" y="887850"/>
            <a:chExt cx="581800" cy="582350"/>
          </a:xfrm>
        </p:grpSpPr>
        <p:sp>
          <p:nvSpPr>
            <p:cNvPr id="1159" name="Google Shape;1159;p23"/>
            <p:cNvSpPr/>
            <p:nvPr/>
          </p:nvSpPr>
          <p:spPr>
            <a:xfrm>
              <a:off x="8068750" y="892875"/>
              <a:ext cx="572875" cy="572325"/>
            </a:xfrm>
            <a:custGeom>
              <a:avLst/>
              <a:gdLst/>
              <a:ahLst/>
              <a:cxnLst/>
              <a:rect l="l" t="t" r="r" b="b"/>
              <a:pathLst>
                <a:path w="22915" h="22893" extrusionOk="0">
                  <a:moveTo>
                    <a:pt x="11457" y="0"/>
                  </a:moveTo>
                  <a:cubicBezTo>
                    <a:pt x="5127" y="0"/>
                    <a:pt x="0" y="5127"/>
                    <a:pt x="0" y="11435"/>
                  </a:cubicBezTo>
                  <a:cubicBezTo>
                    <a:pt x="0" y="17766"/>
                    <a:pt x="5127" y="22892"/>
                    <a:pt x="11457" y="22892"/>
                  </a:cubicBezTo>
                  <a:cubicBezTo>
                    <a:pt x="17788" y="22892"/>
                    <a:pt x="22914" y="17766"/>
                    <a:pt x="22914" y="11435"/>
                  </a:cubicBezTo>
                  <a:cubicBezTo>
                    <a:pt x="22914" y="5127"/>
                    <a:pt x="17788" y="0"/>
                    <a:pt x="1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3"/>
            <p:cNvSpPr/>
            <p:nvPr/>
          </p:nvSpPr>
          <p:spPr>
            <a:xfrm>
              <a:off x="8064275" y="887850"/>
              <a:ext cx="581800" cy="582350"/>
            </a:xfrm>
            <a:custGeom>
              <a:avLst/>
              <a:gdLst/>
              <a:ahLst/>
              <a:cxnLst/>
              <a:rect l="l" t="t" r="r" b="b"/>
              <a:pathLst>
                <a:path w="23272" h="23294" extrusionOk="0">
                  <a:moveTo>
                    <a:pt x="11636" y="380"/>
                  </a:moveTo>
                  <a:cubicBezTo>
                    <a:pt x="14757" y="380"/>
                    <a:pt x="17566" y="1628"/>
                    <a:pt x="19594" y="3679"/>
                  </a:cubicBezTo>
                  <a:cubicBezTo>
                    <a:pt x="21645" y="5707"/>
                    <a:pt x="22893" y="8538"/>
                    <a:pt x="22893" y="11636"/>
                  </a:cubicBezTo>
                  <a:cubicBezTo>
                    <a:pt x="22893" y="14757"/>
                    <a:pt x="21645" y="17565"/>
                    <a:pt x="19594" y="19616"/>
                  </a:cubicBezTo>
                  <a:cubicBezTo>
                    <a:pt x="17566" y="21644"/>
                    <a:pt x="14757" y="22915"/>
                    <a:pt x="11636" y="22915"/>
                  </a:cubicBezTo>
                  <a:cubicBezTo>
                    <a:pt x="8516" y="22915"/>
                    <a:pt x="5707" y="21644"/>
                    <a:pt x="3657" y="19616"/>
                  </a:cubicBezTo>
                  <a:cubicBezTo>
                    <a:pt x="1628" y="17565"/>
                    <a:pt x="358" y="14757"/>
                    <a:pt x="358" y="11636"/>
                  </a:cubicBezTo>
                  <a:cubicBezTo>
                    <a:pt x="358" y="8538"/>
                    <a:pt x="1628" y="5707"/>
                    <a:pt x="3657" y="3679"/>
                  </a:cubicBezTo>
                  <a:cubicBezTo>
                    <a:pt x="5707" y="1628"/>
                    <a:pt x="8516" y="380"/>
                    <a:pt x="11636" y="380"/>
                  </a:cubicBezTo>
                  <a:close/>
                  <a:moveTo>
                    <a:pt x="11636" y="1"/>
                  </a:moveTo>
                  <a:cubicBezTo>
                    <a:pt x="5217" y="1"/>
                    <a:pt x="1" y="5217"/>
                    <a:pt x="1" y="11636"/>
                  </a:cubicBezTo>
                  <a:cubicBezTo>
                    <a:pt x="1" y="18078"/>
                    <a:pt x="5217" y="23294"/>
                    <a:pt x="11636" y="23294"/>
                  </a:cubicBezTo>
                  <a:cubicBezTo>
                    <a:pt x="18056" y="23294"/>
                    <a:pt x="23272" y="18078"/>
                    <a:pt x="23272" y="11636"/>
                  </a:cubicBezTo>
                  <a:cubicBezTo>
                    <a:pt x="23272" y="5217"/>
                    <a:pt x="18056" y="1"/>
                    <a:pt x="11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3"/>
            <p:cNvSpPr/>
            <p:nvPr/>
          </p:nvSpPr>
          <p:spPr>
            <a:xfrm>
              <a:off x="8141175" y="965325"/>
              <a:ext cx="428000" cy="427425"/>
            </a:xfrm>
            <a:custGeom>
              <a:avLst/>
              <a:gdLst/>
              <a:ahLst/>
              <a:cxnLst/>
              <a:rect l="l" t="t" r="r" b="b"/>
              <a:pathLst>
                <a:path w="17120" h="17097" extrusionOk="0">
                  <a:moveTo>
                    <a:pt x="8560" y="0"/>
                  </a:moveTo>
                  <a:cubicBezTo>
                    <a:pt x="3835" y="0"/>
                    <a:pt x="1" y="3812"/>
                    <a:pt x="1" y="8537"/>
                  </a:cubicBezTo>
                  <a:cubicBezTo>
                    <a:pt x="1" y="13263"/>
                    <a:pt x="3835" y="17097"/>
                    <a:pt x="8560" y="17097"/>
                  </a:cubicBezTo>
                  <a:cubicBezTo>
                    <a:pt x="13286" y="17097"/>
                    <a:pt x="17120" y="13263"/>
                    <a:pt x="17120" y="8537"/>
                  </a:cubicBezTo>
                  <a:cubicBezTo>
                    <a:pt x="17120" y="3812"/>
                    <a:pt x="13286" y="0"/>
                    <a:pt x="8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3"/>
            <p:cNvSpPr/>
            <p:nvPr/>
          </p:nvSpPr>
          <p:spPr>
            <a:xfrm>
              <a:off x="8136725" y="960300"/>
              <a:ext cx="436925" cy="437475"/>
            </a:xfrm>
            <a:custGeom>
              <a:avLst/>
              <a:gdLst/>
              <a:ahLst/>
              <a:cxnLst/>
              <a:rect l="l" t="t" r="r" b="b"/>
              <a:pathLst>
                <a:path w="17477" h="17499" extrusionOk="0">
                  <a:moveTo>
                    <a:pt x="8738" y="379"/>
                  </a:moveTo>
                  <a:cubicBezTo>
                    <a:pt x="11057" y="379"/>
                    <a:pt x="13130" y="1316"/>
                    <a:pt x="14645" y="2831"/>
                  </a:cubicBezTo>
                  <a:cubicBezTo>
                    <a:pt x="16161" y="4347"/>
                    <a:pt x="17097" y="6442"/>
                    <a:pt x="17097" y="8738"/>
                  </a:cubicBezTo>
                  <a:cubicBezTo>
                    <a:pt x="17097" y="11056"/>
                    <a:pt x="16161" y="13152"/>
                    <a:pt x="14645" y="14667"/>
                  </a:cubicBezTo>
                  <a:cubicBezTo>
                    <a:pt x="13130" y="16183"/>
                    <a:pt x="11057" y="17119"/>
                    <a:pt x="8738" y="17119"/>
                  </a:cubicBezTo>
                  <a:cubicBezTo>
                    <a:pt x="6420" y="17119"/>
                    <a:pt x="4325" y="16183"/>
                    <a:pt x="2809" y="14667"/>
                  </a:cubicBezTo>
                  <a:cubicBezTo>
                    <a:pt x="1293" y="13152"/>
                    <a:pt x="357" y="11056"/>
                    <a:pt x="357" y="8738"/>
                  </a:cubicBezTo>
                  <a:cubicBezTo>
                    <a:pt x="357" y="6442"/>
                    <a:pt x="1293" y="4347"/>
                    <a:pt x="2809" y="2831"/>
                  </a:cubicBezTo>
                  <a:cubicBezTo>
                    <a:pt x="4325" y="1316"/>
                    <a:pt x="6420" y="379"/>
                    <a:pt x="8738" y="379"/>
                  </a:cubicBezTo>
                  <a:close/>
                  <a:moveTo>
                    <a:pt x="8738" y="0"/>
                  </a:moveTo>
                  <a:cubicBezTo>
                    <a:pt x="3901" y="0"/>
                    <a:pt x="1" y="3924"/>
                    <a:pt x="1" y="8738"/>
                  </a:cubicBezTo>
                  <a:cubicBezTo>
                    <a:pt x="1" y="13575"/>
                    <a:pt x="3901" y="17498"/>
                    <a:pt x="8738" y="17498"/>
                  </a:cubicBezTo>
                  <a:cubicBezTo>
                    <a:pt x="13553" y="17498"/>
                    <a:pt x="17476" y="13575"/>
                    <a:pt x="17476" y="8738"/>
                  </a:cubicBezTo>
                  <a:cubicBezTo>
                    <a:pt x="17476" y="3924"/>
                    <a:pt x="13553" y="0"/>
                    <a:pt x="8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3"/>
            <p:cNvSpPr/>
            <p:nvPr/>
          </p:nvSpPr>
          <p:spPr>
            <a:xfrm>
              <a:off x="8219750" y="10438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17" y="1"/>
                  </a:moveTo>
                  <a:cubicBezTo>
                    <a:pt x="2430" y="1"/>
                    <a:pt x="1" y="2431"/>
                    <a:pt x="1" y="5395"/>
                  </a:cubicBezTo>
                  <a:cubicBezTo>
                    <a:pt x="1" y="8382"/>
                    <a:pt x="2430" y="10812"/>
                    <a:pt x="5417" y="10812"/>
                  </a:cubicBezTo>
                  <a:cubicBezTo>
                    <a:pt x="8404" y="10812"/>
                    <a:pt x="10812" y="8382"/>
                    <a:pt x="10812" y="5395"/>
                  </a:cubicBezTo>
                  <a:cubicBezTo>
                    <a:pt x="10812" y="2431"/>
                    <a:pt x="8404" y="1"/>
                    <a:pt x="5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3"/>
            <p:cNvSpPr/>
            <p:nvPr/>
          </p:nvSpPr>
          <p:spPr>
            <a:xfrm>
              <a:off x="8215300" y="1039425"/>
              <a:ext cx="279775" cy="279225"/>
            </a:xfrm>
            <a:custGeom>
              <a:avLst/>
              <a:gdLst/>
              <a:ahLst/>
              <a:cxnLst/>
              <a:rect l="l" t="t" r="r" b="b"/>
              <a:pathLst>
                <a:path w="11191" h="11169" extrusionOk="0">
                  <a:moveTo>
                    <a:pt x="5595" y="357"/>
                  </a:moveTo>
                  <a:cubicBezTo>
                    <a:pt x="7044" y="357"/>
                    <a:pt x="8337" y="937"/>
                    <a:pt x="9273" y="1895"/>
                  </a:cubicBezTo>
                  <a:cubicBezTo>
                    <a:pt x="10232" y="2832"/>
                    <a:pt x="10811" y="4147"/>
                    <a:pt x="10811" y="5573"/>
                  </a:cubicBezTo>
                  <a:cubicBezTo>
                    <a:pt x="10811" y="7022"/>
                    <a:pt x="10232" y="8337"/>
                    <a:pt x="9273" y="9273"/>
                  </a:cubicBezTo>
                  <a:cubicBezTo>
                    <a:pt x="8337" y="10210"/>
                    <a:pt x="7044" y="10789"/>
                    <a:pt x="5595" y="10789"/>
                  </a:cubicBezTo>
                  <a:cubicBezTo>
                    <a:pt x="4147" y="10789"/>
                    <a:pt x="2854" y="10210"/>
                    <a:pt x="1895" y="9273"/>
                  </a:cubicBezTo>
                  <a:cubicBezTo>
                    <a:pt x="959" y="8337"/>
                    <a:pt x="379" y="7022"/>
                    <a:pt x="379" y="5573"/>
                  </a:cubicBezTo>
                  <a:cubicBezTo>
                    <a:pt x="379" y="4147"/>
                    <a:pt x="959" y="2832"/>
                    <a:pt x="1895" y="1895"/>
                  </a:cubicBezTo>
                  <a:cubicBezTo>
                    <a:pt x="2854" y="937"/>
                    <a:pt x="4147" y="357"/>
                    <a:pt x="5595" y="357"/>
                  </a:cubicBezTo>
                  <a:close/>
                  <a:moveTo>
                    <a:pt x="5595" y="1"/>
                  </a:moveTo>
                  <a:cubicBezTo>
                    <a:pt x="2497" y="1"/>
                    <a:pt x="1" y="2497"/>
                    <a:pt x="1" y="5573"/>
                  </a:cubicBezTo>
                  <a:cubicBezTo>
                    <a:pt x="1" y="8672"/>
                    <a:pt x="2497" y="11168"/>
                    <a:pt x="5595" y="11168"/>
                  </a:cubicBezTo>
                  <a:cubicBezTo>
                    <a:pt x="8671" y="11168"/>
                    <a:pt x="11190" y="8672"/>
                    <a:pt x="11190" y="5573"/>
                  </a:cubicBezTo>
                  <a:cubicBezTo>
                    <a:pt x="11190" y="2497"/>
                    <a:pt x="8671" y="1"/>
                    <a:pt x="5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5" name="Google Shape;1165;p23"/>
          <p:cNvGrpSpPr/>
          <p:nvPr/>
        </p:nvGrpSpPr>
        <p:grpSpPr>
          <a:xfrm>
            <a:off x="7033875" y="170875"/>
            <a:ext cx="292025" cy="292575"/>
            <a:chOff x="7353050" y="316275"/>
            <a:chExt cx="292025" cy="292575"/>
          </a:xfrm>
        </p:grpSpPr>
        <p:sp>
          <p:nvSpPr>
            <p:cNvPr id="1166" name="Google Shape;1166;p23"/>
            <p:cNvSpPr/>
            <p:nvPr/>
          </p:nvSpPr>
          <p:spPr>
            <a:xfrm>
              <a:off x="7358075" y="321275"/>
              <a:ext cx="282550" cy="282550"/>
            </a:xfrm>
            <a:custGeom>
              <a:avLst/>
              <a:gdLst/>
              <a:ahLst/>
              <a:cxnLst/>
              <a:rect l="l" t="t" r="r" b="b"/>
              <a:pathLst>
                <a:path w="11302" h="11302" extrusionOk="0">
                  <a:moveTo>
                    <a:pt x="5640" y="1"/>
                  </a:moveTo>
                  <a:cubicBezTo>
                    <a:pt x="2519" y="1"/>
                    <a:pt x="0" y="2520"/>
                    <a:pt x="0" y="5640"/>
                  </a:cubicBezTo>
                  <a:cubicBezTo>
                    <a:pt x="0" y="8783"/>
                    <a:pt x="2519" y="11302"/>
                    <a:pt x="5640" y="11302"/>
                  </a:cubicBezTo>
                  <a:cubicBezTo>
                    <a:pt x="8783" y="11302"/>
                    <a:pt x="11301" y="8783"/>
                    <a:pt x="11301" y="5640"/>
                  </a:cubicBezTo>
                  <a:cubicBezTo>
                    <a:pt x="11301" y="2520"/>
                    <a:pt x="8783" y="1"/>
                    <a:pt x="5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3"/>
            <p:cNvSpPr/>
            <p:nvPr/>
          </p:nvSpPr>
          <p:spPr>
            <a:xfrm>
              <a:off x="7353050" y="316275"/>
              <a:ext cx="292025" cy="292575"/>
            </a:xfrm>
            <a:custGeom>
              <a:avLst/>
              <a:gdLst/>
              <a:ahLst/>
              <a:cxnLst/>
              <a:rect l="l" t="t" r="r" b="b"/>
              <a:pathLst>
                <a:path w="11681" h="11703" extrusionOk="0">
                  <a:moveTo>
                    <a:pt x="5841" y="379"/>
                  </a:moveTo>
                  <a:cubicBezTo>
                    <a:pt x="7356" y="379"/>
                    <a:pt x="8716" y="981"/>
                    <a:pt x="9719" y="1984"/>
                  </a:cubicBezTo>
                  <a:cubicBezTo>
                    <a:pt x="10700" y="2965"/>
                    <a:pt x="11324" y="4347"/>
                    <a:pt x="11324" y="5840"/>
                  </a:cubicBezTo>
                  <a:cubicBezTo>
                    <a:pt x="11324" y="7356"/>
                    <a:pt x="10700" y="8738"/>
                    <a:pt x="9719" y="9719"/>
                  </a:cubicBezTo>
                  <a:cubicBezTo>
                    <a:pt x="8716" y="10699"/>
                    <a:pt x="7356" y="11324"/>
                    <a:pt x="5841" y="11324"/>
                  </a:cubicBezTo>
                  <a:cubicBezTo>
                    <a:pt x="4347" y="11324"/>
                    <a:pt x="2965" y="10699"/>
                    <a:pt x="1984" y="9719"/>
                  </a:cubicBezTo>
                  <a:cubicBezTo>
                    <a:pt x="981" y="8738"/>
                    <a:pt x="380" y="7356"/>
                    <a:pt x="380" y="5840"/>
                  </a:cubicBezTo>
                  <a:cubicBezTo>
                    <a:pt x="380" y="4347"/>
                    <a:pt x="981" y="2965"/>
                    <a:pt x="1984" y="1984"/>
                  </a:cubicBezTo>
                  <a:cubicBezTo>
                    <a:pt x="2965" y="981"/>
                    <a:pt x="4347" y="379"/>
                    <a:pt x="5841" y="379"/>
                  </a:cubicBezTo>
                  <a:close/>
                  <a:moveTo>
                    <a:pt x="5841" y="0"/>
                  </a:moveTo>
                  <a:cubicBezTo>
                    <a:pt x="2631" y="0"/>
                    <a:pt x="1" y="2630"/>
                    <a:pt x="1" y="5840"/>
                  </a:cubicBezTo>
                  <a:cubicBezTo>
                    <a:pt x="1" y="9072"/>
                    <a:pt x="2631" y="11703"/>
                    <a:pt x="5841" y="11703"/>
                  </a:cubicBezTo>
                  <a:cubicBezTo>
                    <a:pt x="9073" y="11703"/>
                    <a:pt x="11681" y="9072"/>
                    <a:pt x="11681" y="5840"/>
                  </a:cubicBezTo>
                  <a:cubicBezTo>
                    <a:pt x="11681" y="2630"/>
                    <a:pt x="9073" y="0"/>
                    <a:pt x="5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3"/>
            <p:cNvSpPr/>
            <p:nvPr/>
          </p:nvSpPr>
          <p:spPr>
            <a:xfrm>
              <a:off x="7419925" y="383125"/>
              <a:ext cx="158275" cy="158300"/>
            </a:xfrm>
            <a:custGeom>
              <a:avLst/>
              <a:gdLst/>
              <a:ahLst/>
              <a:cxnLst/>
              <a:rect l="l" t="t" r="r" b="b"/>
              <a:pathLst>
                <a:path w="6331" h="6332" extrusionOk="0">
                  <a:moveTo>
                    <a:pt x="3166" y="1"/>
                  </a:moveTo>
                  <a:cubicBezTo>
                    <a:pt x="1427" y="1"/>
                    <a:pt x="0" y="1428"/>
                    <a:pt x="0" y="3166"/>
                  </a:cubicBezTo>
                  <a:cubicBezTo>
                    <a:pt x="0" y="4927"/>
                    <a:pt x="1427" y="6331"/>
                    <a:pt x="3166" y="6331"/>
                  </a:cubicBezTo>
                  <a:cubicBezTo>
                    <a:pt x="4927" y="6331"/>
                    <a:pt x="6331" y="4927"/>
                    <a:pt x="6331" y="3166"/>
                  </a:cubicBezTo>
                  <a:cubicBezTo>
                    <a:pt x="6331" y="1428"/>
                    <a:pt x="4927" y="1"/>
                    <a:pt x="3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3"/>
            <p:cNvSpPr/>
            <p:nvPr/>
          </p:nvSpPr>
          <p:spPr>
            <a:xfrm>
              <a:off x="7415475" y="378675"/>
              <a:ext cx="167750" cy="167775"/>
            </a:xfrm>
            <a:custGeom>
              <a:avLst/>
              <a:gdLst/>
              <a:ahLst/>
              <a:cxnLst/>
              <a:rect l="l" t="t" r="r" b="b"/>
              <a:pathLst>
                <a:path w="6710" h="6711" extrusionOk="0">
                  <a:moveTo>
                    <a:pt x="3344" y="380"/>
                  </a:moveTo>
                  <a:cubicBezTo>
                    <a:pt x="4168" y="380"/>
                    <a:pt x="4926" y="714"/>
                    <a:pt x="5461" y="1249"/>
                  </a:cubicBezTo>
                  <a:cubicBezTo>
                    <a:pt x="5996" y="1784"/>
                    <a:pt x="6330" y="2519"/>
                    <a:pt x="6330" y="3344"/>
                  </a:cubicBezTo>
                  <a:cubicBezTo>
                    <a:pt x="6330" y="4169"/>
                    <a:pt x="5996" y="4927"/>
                    <a:pt x="5461" y="5462"/>
                  </a:cubicBezTo>
                  <a:cubicBezTo>
                    <a:pt x="4926" y="5997"/>
                    <a:pt x="4168" y="6331"/>
                    <a:pt x="3344" y="6331"/>
                  </a:cubicBezTo>
                  <a:cubicBezTo>
                    <a:pt x="2519" y="6331"/>
                    <a:pt x="1783" y="5997"/>
                    <a:pt x="1248" y="5462"/>
                  </a:cubicBezTo>
                  <a:cubicBezTo>
                    <a:pt x="713" y="4927"/>
                    <a:pt x="379" y="4169"/>
                    <a:pt x="379" y="3344"/>
                  </a:cubicBezTo>
                  <a:cubicBezTo>
                    <a:pt x="379" y="2519"/>
                    <a:pt x="713" y="1784"/>
                    <a:pt x="1248" y="1249"/>
                  </a:cubicBezTo>
                  <a:cubicBezTo>
                    <a:pt x="1783" y="714"/>
                    <a:pt x="2519" y="380"/>
                    <a:pt x="3344" y="380"/>
                  </a:cubicBezTo>
                  <a:close/>
                  <a:moveTo>
                    <a:pt x="3344" y="1"/>
                  </a:moveTo>
                  <a:cubicBezTo>
                    <a:pt x="1494" y="1"/>
                    <a:pt x="0" y="1494"/>
                    <a:pt x="0" y="3344"/>
                  </a:cubicBezTo>
                  <a:cubicBezTo>
                    <a:pt x="0" y="5194"/>
                    <a:pt x="1494" y="6710"/>
                    <a:pt x="3344" y="6710"/>
                  </a:cubicBezTo>
                  <a:cubicBezTo>
                    <a:pt x="5194" y="6710"/>
                    <a:pt x="6709" y="5194"/>
                    <a:pt x="6709" y="3344"/>
                  </a:cubicBezTo>
                  <a:cubicBezTo>
                    <a:pt x="6709" y="1494"/>
                    <a:pt x="5194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0" name="Google Shape;1170;p23"/>
          <p:cNvGrpSpPr/>
          <p:nvPr/>
        </p:nvGrpSpPr>
        <p:grpSpPr>
          <a:xfrm>
            <a:off x="8757950" y="229650"/>
            <a:ext cx="175000" cy="175000"/>
            <a:chOff x="8792300" y="321275"/>
            <a:chExt cx="175000" cy="175000"/>
          </a:xfrm>
        </p:grpSpPr>
        <p:sp>
          <p:nvSpPr>
            <p:cNvPr id="1171" name="Google Shape;1171;p23"/>
            <p:cNvSpPr/>
            <p:nvPr/>
          </p:nvSpPr>
          <p:spPr>
            <a:xfrm>
              <a:off x="8796750" y="326300"/>
              <a:ext cx="166100" cy="165525"/>
            </a:xfrm>
            <a:custGeom>
              <a:avLst/>
              <a:gdLst/>
              <a:ahLst/>
              <a:cxnLst/>
              <a:rect l="l" t="t" r="r" b="b"/>
              <a:pathLst>
                <a:path w="6644" h="6621" extrusionOk="0">
                  <a:moveTo>
                    <a:pt x="3322" y="0"/>
                  </a:moveTo>
                  <a:cubicBezTo>
                    <a:pt x="1494" y="0"/>
                    <a:pt x="1" y="1471"/>
                    <a:pt x="1" y="3299"/>
                  </a:cubicBezTo>
                  <a:cubicBezTo>
                    <a:pt x="1" y="5127"/>
                    <a:pt x="1494" y="6620"/>
                    <a:pt x="3322" y="6620"/>
                  </a:cubicBezTo>
                  <a:cubicBezTo>
                    <a:pt x="5150" y="6620"/>
                    <a:pt x="6643" y="5127"/>
                    <a:pt x="6643" y="3299"/>
                  </a:cubicBezTo>
                  <a:cubicBezTo>
                    <a:pt x="6643" y="1471"/>
                    <a:pt x="5150" y="0"/>
                    <a:pt x="33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3"/>
            <p:cNvSpPr/>
            <p:nvPr/>
          </p:nvSpPr>
          <p:spPr>
            <a:xfrm>
              <a:off x="8792300" y="321275"/>
              <a:ext cx="175000" cy="175000"/>
            </a:xfrm>
            <a:custGeom>
              <a:avLst/>
              <a:gdLst/>
              <a:ahLst/>
              <a:cxnLst/>
              <a:rect l="l" t="t" r="r" b="b"/>
              <a:pathLst>
                <a:path w="7000" h="7000" extrusionOk="0">
                  <a:moveTo>
                    <a:pt x="3500" y="380"/>
                  </a:moveTo>
                  <a:cubicBezTo>
                    <a:pt x="4369" y="380"/>
                    <a:pt x="5149" y="736"/>
                    <a:pt x="5707" y="1293"/>
                  </a:cubicBezTo>
                  <a:cubicBezTo>
                    <a:pt x="6286" y="1873"/>
                    <a:pt x="6621" y="2653"/>
                    <a:pt x="6621" y="3500"/>
                  </a:cubicBezTo>
                  <a:cubicBezTo>
                    <a:pt x="6621" y="4370"/>
                    <a:pt x="6286" y="5150"/>
                    <a:pt x="5707" y="5729"/>
                  </a:cubicBezTo>
                  <a:cubicBezTo>
                    <a:pt x="5149" y="6286"/>
                    <a:pt x="4369" y="6643"/>
                    <a:pt x="3500" y="6643"/>
                  </a:cubicBezTo>
                  <a:cubicBezTo>
                    <a:pt x="2631" y="6643"/>
                    <a:pt x="1851" y="6286"/>
                    <a:pt x="1293" y="5729"/>
                  </a:cubicBezTo>
                  <a:cubicBezTo>
                    <a:pt x="714" y="5150"/>
                    <a:pt x="379" y="4370"/>
                    <a:pt x="379" y="3500"/>
                  </a:cubicBezTo>
                  <a:cubicBezTo>
                    <a:pt x="379" y="2653"/>
                    <a:pt x="714" y="1873"/>
                    <a:pt x="1293" y="1293"/>
                  </a:cubicBezTo>
                  <a:cubicBezTo>
                    <a:pt x="1851" y="736"/>
                    <a:pt x="2631" y="380"/>
                    <a:pt x="3500" y="380"/>
                  </a:cubicBezTo>
                  <a:close/>
                  <a:moveTo>
                    <a:pt x="3500" y="1"/>
                  </a:moveTo>
                  <a:cubicBezTo>
                    <a:pt x="1561" y="1"/>
                    <a:pt x="0" y="1583"/>
                    <a:pt x="0" y="3500"/>
                  </a:cubicBezTo>
                  <a:cubicBezTo>
                    <a:pt x="0" y="5439"/>
                    <a:pt x="1561" y="7000"/>
                    <a:pt x="3500" y="7000"/>
                  </a:cubicBezTo>
                  <a:cubicBezTo>
                    <a:pt x="5439" y="7000"/>
                    <a:pt x="7000" y="5439"/>
                    <a:pt x="7000" y="3500"/>
                  </a:cubicBezTo>
                  <a:cubicBezTo>
                    <a:pt x="7000" y="1583"/>
                    <a:pt x="5439" y="1"/>
                    <a:pt x="3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3"/>
            <p:cNvSpPr/>
            <p:nvPr/>
          </p:nvSpPr>
          <p:spPr>
            <a:xfrm>
              <a:off x="8833525" y="362525"/>
              <a:ext cx="92550" cy="93075"/>
            </a:xfrm>
            <a:custGeom>
              <a:avLst/>
              <a:gdLst/>
              <a:ahLst/>
              <a:cxnLst/>
              <a:rect l="l" t="t" r="r" b="b"/>
              <a:pathLst>
                <a:path w="3702" h="3723" extrusionOk="0">
                  <a:moveTo>
                    <a:pt x="1851" y="0"/>
                  </a:moveTo>
                  <a:cubicBezTo>
                    <a:pt x="826" y="0"/>
                    <a:pt x="1" y="825"/>
                    <a:pt x="1" y="1850"/>
                  </a:cubicBezTo>
                  <a:cubicBezTo>
                    <a:pt x="1" y="2876"/>
                    <a:pt x="826" y="3723"/>
                    <a:pt x="1851" y="3723"/>
                  </a:cubicBezTo>
                  <a:cubicBezTo>
                    <a:pt x="2876" y="3723"/>
                    <a:pt x="3701" y="2876"/>
                    <a:pt x="3701" y="1850"/>
                  </a:cubicBezTo>
                  <a:cubicBezTo>
                    <a:pt x="3701" y="825"/>
                    <a:pt x="287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3"/>
            <p:cNvSpPr/>
            <p:nvPr/>
          </p:nvSpPr>
          <p:spPr>
            <a:xfrm>
              <a:off x="8828525" y="358050"/>
              <a:ext cx="102550" cy="102000"/>
            </a:xfrm>
            <a:custGeom>
              <a:avLst/>
              <a:gdLst/>
              <a:ahLst/>
              <a:cxnLst/>
              <a:rect l="l" t="t" r="r" b="b"/>
              <a:pathLst>
                <a:path w="4102" h="4080" extrusionOk="0">
                  <a:moveTo>
                    <a:pt x="2051" y="357"/>
                  </a:moveTo>
                  <a:cubicBezTo>
                    <a:pt x="2519" y="357"/>
                    <a:pt x="2920" y="558"/>
                    <a:pt x="3232" y="848"/>
                  </a:cubicBezTo>
                  <a:cubicBezTo>
                    <a:pt x="3544" y="1160"/>
                    <a:pt x="3723" y="1583"/>
                    <a:pt x="3723" y="2029"/>
                  </a:cubicBezTo>
                  <a:cubicBezTo>
                    <a:pt x="3723" y="2497"/>
                    <a:pt x="3544" y="2921"/>
                    <a:pt x="3232" y="3211"/>
                  </a:cubicBezTo>
                  <a:cubicBezTo>
                    <a:pt x="2920" y="3523"/>
                    <a:pt x="2519" y="3701"/>
                    <a:pt x="2051" y="3701"/>
                  </a:cubicBezTo>
                  <a:cubicBezTo>
                    <a:pt x="1583" y="3701"/>
                    <a:pt x="1182" y="3523"/>
                    <a:pt x="870" y="3211"/>
                  </a:cubicBezTo>
                  <a:cubicBezTo>
                    <a:pt x="558" y="2921"/>
                    <a:pt x="379" y="2497"/>
                    <a:pt x="379" y="2029"/>
                  </a:cubicBezTo>
                  <a:cubicBezTo>
                    <a:pt x="379" y="1583"/>
                    <a:pt x="558" y="1160"/>
                    <a:pt x="870" y="848"/>
                  </a:cubicBezTo>
                  <a:cubicBezTo>
                    <a:pt x="1182" y="558"/>
                    <a:pt x="1583" y="357"/>
                    <a:pt x="2051" y="357"/>
                  </a:cubicBezTo>
                  <a:close/>
                  <a:moveTo>
                    <a:pt x="2051" y="1"/>
                  </a:moveTo>
                  <a:cubicBezTo>
                    <a:pt x="914" y="1"/>
                    <a:pt x="0" y="915"/>
                    <a:pt x="0" y="2029"/>
                  </a:cubicBezTo>
                  <a:cubicBezTo>
                    <a:pt x="0" y="3166"/>
                    <a:pt x="914" y="4080"/>
                    <a:pt x="2051" y="4080"/>
                  </a:cubicBezTo>
                  <a:cubicBezTo>
                    <a:pt x="3188" y="4080"/>
                    <a:pt x="4102" y="3166"/>
                    <a:pt x="4102" y="2029"/>
                  </a:cubicBezTo>
                  <a:cubicBezTo>
                    <a:pt x="4102" y="915"/>
                    <a:pt x="3188" y="1"/>
                    <a:pt x="2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5" name="Google Shape;1175;p23"/>
          <p:cNvGrpSpPr/>
          <p:nvPr/>
        </p:nvGrpSpPr>
        <p:grpSpPr>
          <a:xfrm>
            <a:off x="8490050" y="170875"/>
            <a:ext cx="175013" cy="27000"/>
            <a:chOff x="5662375" y="212375"/>
            <a:chExt cx="175013" cy="27000"/>
          </a:xfrm>
        </p:grpSpPr>
        <p:sp>
          <p:nvSpPr>
            <p:cNvPr id="1176" name="Google Shape;1176;p23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3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3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oogle Shape;1179;p23"/>
          <p:cNvGrpSpPr/>
          <p:nvPr/>
        </p:nvGrpSpPr>
        <p:grpSpPr>
          <a:xfrm>
            <a:off x="7916350" y="1124600"/>
            <a:ext cx="175013" cy="27000"/>
            <a:chOff x="5662375" y="212375"/>
            <a:chExt cx="175013" cy="27000"/>
          </a:xfrm>
        </p:grpSpPr>
        <p:sp>
          <p:nvSpPr>
            <p:cNvPr id="1180" name="Google Shape;1180;p23"/>
            <p:cNvSpPr/>
            <p:nvPr/>
          </p:nvSpPr>
          <p:spPr>
            <a:xfrm>
              <a:off x="5662375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3"/>
            <p:cNvSpPr/>
            <p:nvPr/>
          </p:nvSpPr>
          <p:spPr>
            <a:xfrm>
              <a:off x="5736381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3"/>
            <p:cNvSpPr/>
            <p:nvPr/>
          </p:nvSpPr>
          <p:spPr>
            <a:xfrm>
              <a:off x="5810388" y="212375"/>
              <a:ext cx="27000" cy="2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3750" y="526925"/>
            <a:ext cx="769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jalla One"/>
              <a:buNone/>
              <a:defRPr sz="2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5" r:id="rId4"/>
    <p:sldLayoutId id="2147483658" r:id="rId5"/>
    <p:sldLayoutId id="2147483659" r:id="rId6"/>
    <p:sldLayoutId id="2147483660" r:id="rId7"/>
    <p:sldLayoutId id="2147483661" r:id="rId8"/>
    <p:sldLayoutId id="2147483669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87825" y="180413"/>
            <a:ext cx="6006300" cy="1557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/>
              <a:t>Роль</a:t>
            </a:r>
            <a:r>
              <a:rPr lang="en" b="1"/>
              <a:t> </a:t>
            </a:r>
            <a:r>
              <a:rPr lang="en" b="1" err="1"/>
              <a:t>Компьютерних</a:t>
            </a:r>
            <a:r>
              <a:rPr lang="en" b="1"/>
              <a:t> </a:t>
            </a:r>
            <a:r>
              <a:rPr lang="en" b="1" err="1"/>
              <a:t>наук</a:t>
            </a:r>
            <a:r>
              <a:rPr lang="en" b="1"/>
              <a:t> </a:t>
            </a:r>
            <a:br>
              <a:rPr lang="en-US"/>
            </a:br>
            <a:r>
              <a:rPr lang="en" b="1"/>
              <a:t>у </a:t>
            </a:r>
            <a:r>
              <a:rPr lang="en" b="1" err="1"/>
              <a:t>сучасному</a:t>
            </a:r>
            <a:r>
              <a:rPr lang="en" b="1"/>
              <a:t> </a:t>
            </a:r>
            <a:r>
              <a:rPr lang="en" b="1" err="1"/>
              <a:t>житті</a:t>
            </a:r>
            <a:endParaRPr lang="en" b="1"/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392874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Розробка</a:t>
            </a:r>
            <a:r>
              <a:rPr lang="en" sz="2400" b="1"/>
              <a:t> </a:t>
            </a:r>
            <a:r>
              <a:rPr lang="en" sz="2400" b="1" err="1"/>
              <a:t>програмного</a:t>
            </a:r>
            <a:r>
              <a:rPr lang="en" sz="2400" b="1"/>
              <a:t> </a:t>
            </a:r>
            <a:r>
              <a:rPr lang="en" sz="2400" b="1" err="1"/>
              <a:t>забезбечення</a:t>
            </a:r>
            <a:endParaRPr lang="en-US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9778" y="2571941"/>
            <a:ext cx="3126300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600" err="1">
                <a:solidFill>
                  <a:schemeClr val="bg2"/>
                </a:solidFill>
              </a:rPr>
              <a:t>Фахівці</a:t>
            </a:r>
            <a:r>
              <a:rPr lang="en" sz="1600">
                <a:solidFill>
                  <a:schemeClr val="bg2"/>
                </a:solidFill>
              </a:rPr>
              <a:t> з </a:t>
            </a:r>
            <a:r>
              <a:rPr lang="en" sz="1600" err="1">
                <a:solidFill>
                  <a:schemeClr val="bg2"/>
                </a:solidFill>
              </a:rPr>
              <a:t>комп'ютерних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наук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використовують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свої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знання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навички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для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розробки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програмного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забезпечення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яке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використовується</a:t>
            </a:r>
            <a:r>
              <a:rPr lang="en" sz="1600">
                <a:solidFill>
                  <a:schemeClr val="bg2"/>
                </a:solidFill>
              </a:rPr>
              <a:t> в </a:t>
            </a:r>
            <a:r>
              <a:rPr lang="en" sz="1600" err="1">
                <a:solidFill>
                  <a:schemeClr val="bg2"/>
                </a:solidFill>
              </a:rPr>
              <a:t>багатьох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сферах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життя</a:t>
            </a:r>
            <a:r>
              <a:rPr lang="en" sz="1600">
                <a:solidFill>
                  <a:schemeClr val="bg2"/>
                </a:solidFill>
              </a:rPr>
              <a:t> </a:t>
            </a:r>
            <a:r>
              <a:rPr lang="en" sz="1600">
                <a:solidFill>
                  <a:srgbClr val="000000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включаючи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бізнес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медицину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освіту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науку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техніку</a:t>
            </a:r>
            <a:r>
              <a:rPr lang="en" sz="1600">
                <a:solidFill>
                  <a:schemeClr val="bg2"/>
                </a:solidFill>
              </a:rPr>
              <a:t>.</a:t>
            </a:r>
            <a:endParaRPr lang="en-US" sz="2000">
              <a:solidFill>
                <a:schemeClr val="bg2"/>
              </a:solidFill>
            </a:endParaRPr>
          </a:p>
          <a:p>
            <a:endParaRPr lang="en" sz="1600">
              <a:solidFill>
                <a:schemeClr val="bg2"/>
              </a:solidFill>
            </a:endParaRPr>
          </a:p>
          <a:p>
            <a:endParaRPr lang="en" sz="160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 sz="1000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334887" y="1902523"/>
            <a:ext cx="194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Обробка</a:t>
            </a:r>
            <a:r>
              <a:rPr lang="en" sz="2400" b="1"/>
              <a:t> </a:t>
            </a:r>
            <a:r>
              <a:rPr lang="en" sz="2400" b="1" err="1"/>
              <a:t>данних</a:t>
            </a:r>
            <a:endParaRPr lang="en-US" sz="2400" b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209662" cy="1163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600" err="1">
                <a:solidFill>
                  <a:schemeClr val="bg2"/>
                </a:solidFill>
              </a:rPr>
              <a:t>Комп'ютерні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науки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забезпечують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розробку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застосування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методів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алгоритмів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обробки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даних</a:t>
            </a:r>
            <a:r>
              <a:rPr lang="en" sz="1600">
                <a:solidFill>
                  <a:schemeClr val="bg2"/>
                </a:solidFill>
              </a:rPr>
              <a:t>. </a:t>
            </a:r>
            <a:r>
              <a:rPr lang="en" sz="1600" err="1">
                <a:solidFill>
                  <a:schemeClr val="bg2"/>
                </a:solidFill>
              </a:rPr>
              <a:t>Це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дозволяє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вирішувати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складні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проблеми</a:t>
            </a:r>
            <a:r>
              <a:rPr lang="en" sz="1600">
                <a:solidFill>
                  <a:schemeClr val="bg2"/>
                </a:solidFill>
              </a:rPr>
              <a:t> в </a:t>
            </a:r>
            <a:r>
              <a:rPr lang="en" sz="1600" err="1">
                <a:solidFill>
                  <a:schemeClr val="bg2"/>
                </a:solidFill>
              </a:rPr>
              <a:t>науці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бізнесі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інших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сферах</a:t>
            </a:r>
            <a:r>
              <a:rPr lang="en" sz="1600">
                <a:solidFill>
                  <a:schemeClr val="bg2"/>
                </a:solidFill>
              </a:rPr>
              <a:t>.</a:t>
            </a: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393001" y="1548384"/>
            <a:ext cx="11796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01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134891" y="2091309"/>
            <a:ext cx="119865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02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0" name="Google Shape;1890;p36"/>
          <p:cNvSpPr txBox="1">
            <a:spLocks noGrp="1"/>
          </p:cNvSpPr>
          <p:nvPr>
            <p:ph type="title"/>
          </p:nvPr>
        </p:nvSpPr>
        <p:spPr>
          <a:xfrm>
            <a:off x="1489901" y="81153"/>
            <a:ext cx="5682937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/>
              <a:t>Перспективи</a:t>
            </a:r>
            <a:r>
              <a:rPr lang="en" b="1"/>
              <a:t> </a:t>
            </a:r>
            <a:r>
              <a:rPr lang="en" b="1" err="1"/>
              <a:t>спеціальності</a:t>
            </a:r>
            <a:r>
              <a:rPr lang="en" b="1"/>
              <a:t> КН </a:t>
            </a:r>
            <a:r>
              <a:rPr lang="en" b="1" err="1"/>
              <a:t>для</a:t>
            </a:r>
            <a:r>
              <a:rPr lang="en" b="1"/>
              <a:t> </a:t>
            </a:r>
            <a:r>
              <a:rPr lang="en" b="1" err="1"/>
              <a:t>молоді</a:t>
            </a:r>
            <a:r>
              <a:rPr lang="en" b="1"/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0FF67-FCAE-B87A-9D8B-03D8C77116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Високі</a:t>
            </a:r>
            <a:r>
              <a:rPr lang="en-US"/>
              <a:t> </a:t>
            </a:r>
            <a:r>
              <a:rPr lang="en-US" err="1"/>
              <a:t>перспективи</a:t>
            </a:r>
            <a:r>
              <a:rPr lang="en-US"/>
              <a:t> </a:t>
            </a:r>
            <a:r>
              <a:rPr lang="en-US" err="1"/>
              <a:t>зайнятості</a:t>
            </a:r>
            <a:r>
              <a:rPr lang="en-US"/>
              <a:t>: ІТ-</a:t>
            </a:r>
            <a:r>
              <a:rPr lang="en-US" err="1"/>
              <a:t>галузь</a:t>
            </a:r>
            <a:r>
              <a:rPr lang="en-US"/>
              <a:t> є </a:t>
            </a:r>
            <a:r>
              <a:rPr lang="en-US" err="1"/>
              <a:t>однією</a:t>
            </a:r>
            <a:r>
              <a:rPr lang="en-US"/>
              <a:t> з </a:t>
            </a:r>
            <a:r>
              <a:rPr lang="en-US" err="1"/>
              <a:t>найбільш</a:t>
            </a:r>
            <a:r>
              <a:rPr lang="en-US"/>
              <a:t> </a:t>
            </a:r>
            <a:r>
              <a:rPr lang="en-US" err="1"/>
              <a:t>швидкорозвиваючихся</a:t>
            </a:r>
            <a:r>
              <a:rPr lang="en-US"/>
              <a:t> </a:t>
            </a:r>
            <a:r>
              <a:rPr lang="en-US" err="1"/>
              <a:t>галузей</a:t>
            </a:r>
            <a:r>
              <a:rPr lang="en-US"/>
              <a:t>, </a:t>
            </a:r>
            <a:r>
              <a:rPr lang="en-US" err="1"/>
              <a:t>що</a:t>
            </a:r>
            <a:r>
              <a:rPr lang="en-US"/>
              <a:t> </a:t>
            </a:r>
            <a:r>
              <a:rPr lang="en-US" err="1"/>
              <a:t>створює</a:t>
            </a:r>
            <a:r>
              <a:rPr lang="en-US"/>
              <a:t> </a:t>
            </a:r>
            <a:r>
              <a:rPr lang="en-US" err="1"/>
              <a:t>багато</a:t>
            </a:r>
            <a:r>
              <a:rPr lang="en-US"/>
              <a:t> </a:t>
            </a:r>
            <a:r>
              <a:rPr lang="en-US" err="1"/>
              <a:t>нових</a:t>
            </a:r>
            <a:r>
              <a:rPr lang="en-US"/>
              <a:t> </a:t>
            </a:r>
            <a:r>
              <a:rPr lang="en-US" err="1"/>
              <a:t>робочих</a:t>
            </a:r>
            <a:r>
              <a:rPr lang="en-US"/>
              <a:t> </a:t>
            </a:r>
            <a:r>
              <a:rPr lang="en-US" err="1"/>
              <a:t>місць</a:t>
            </a:r>
            <a:r>
              <a:rPr lang="en-US"/>
              <a:t>. </a:t>
            </a:r>
            <a:r>
              <a:rPr lang="en-US" err="1"/>
              <a:t>Фахівці</a:t>
            </a:r>
            <a:r>
              <a:rPr lang="en-US"/>
              <a:t> з </a:t>
            </a:r>
            <a:r>
              <a:rPr lang="en-US" err="1"/>
              <a:t>комп'ютерних</a:t>
            </a:r>
            <a:r>
              <a:rPr lang="en-US"/>
              <a:t> </a:t>
            </a:r>
            <a:r>
              <a:rPr lang="en-US" err="1"/>
              <a:t>наук</a:t>
            </a:r>
            <a:r>
              <a:rPr lang="en-US"/>
              <a:t> є </a:t>
            </a:r>
            <a:r>
              <a:rPr lang="en-US" err="1"/>
              <a:t>потрібними</a:t>
            </a:r>
            <a:r>
              <a:rPr lang="en-US"/>
              <a:t> в </a:t>
            </a:r>
            <a:r>
              <a:rPr lang="en-US" err="1"/>
              <a:t>багатьох</a:t>
            </a:r>
            <a:r>
              <a:rPr lang="en-US"/>
              <a:t> </a:t>
            </a:r>
            <a:r>
              <a:rPr lang="en-US" err="1"/>
              <a:t>галузях</a:t>
            </a:r>
            <a:r>
              <a:rPr lang="en-US"/>
              <a:t>, </a:t>
            </a:r>
            <a:r>
              <a:rPr lang="en-US" err="1"/>
              <a:t>від</a:t>
            </a:r>
            <a:r>
              <a:rPr lang="en-US"/>
              <a:t> </a:t>
            </a:r>
            <a:r>
              <a:rPr lang="en-US" err="1"/>
              <a:t>програмування</a:t>
            </a:r>
            <a:r>
              <a:rPr lang="en-US"/>
              <a:t> </a:t>
            </a:r>
            <a:r>
              <a:rPr lang="en-US" err="1"/>
              <a:t>та</a:t>
            </a:r>
            <a:r>
              <a:rPr lang="en-US"/>
              <a:t> </a:t>
            </a:r>
            <a:r>
              <a:rPr lang="en-US" err="1"/>
              <a:t>розробки</a:t>
            </a:r>
            <a:r>
              <a:rPr lang="en-US"/>
              <a:t> </a:t>
            </a:r>
            <a:r>
              <a:rPr lang="en-US" err="1"/>
              <a:t>програмного</a:t>
            </a:r>
            <a:r>
              <a:rPr lang="en-US"/>
              <a:t> </a:t>
            </a:r>
            <a:r>
              <a:rPr lang="en-US" err="1"/>
              <a:t>забезпечення</a:t>
            </a:r>
            <a:r>
              <a:rPr lang="en-US"/>
              <a:t> </a:t>
            </a:r>
            <a:r>
              <a:rPr lang="en-US" err="1"/>
              <a:t>до</a:t>
            </a:r>
            <a:r>
              <a:rPr lang="en-US"/>
              <a:t> </a:t>
            </a:r>
            <a:r>
              <a:rPr lang="en-US" err="1"/>
              <a:t>аналізу</a:t>
            </a:r>
            <a:r>
              <a:rPr lang="en-US"/>
              <a:t> </a:t>
            </a:r>
            <a:r>
              <a:rPr lang="en-US" err="1"/>
              <a:t>даних</a:t>
            </a:r>
            <a:r>
              <a:rPr lang="en-US"/>
              <a:t> </a:t>
            </a:r>
            <a:r>
              <a:rPr lang="en-US" err="1"/>
              <a:t>та</a:t>
            </a:r>
            <a:r>
              <a:rPr lang="en-US"/>
              <a:t> </a:t>
            </a:r>
            <a:r>
              <a:rPr lang="en-US" err="1"/>
              <a:t>штучного</a:t>
            </a:r>
            <a:r>
              <a:rPr lang="en-US"/>
              <a:t> </a:t>
            </a:r>
            <a:r>
              <a:rPr lang="en-US" err="1"/>
              <a:t>інтелекту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 err="1"/>
              <a:t>Високі</a:t>
            </a:r>
            <a:r>
              <a:rPr lang="en-US"/>
              <a:t> </a:t>
            </a:r>
            <a:r>
              <a:rPr lang="en-US" err="1"/>
              <a:t>заробітні</a:t>
            </a:r>
            <a:r>
              <a:rPr lang="en-US"/>
              <a:t> </a:t>
            </a:r>
            <a:r>
              <a:rPr lang="en-US" err="1"/>
              <a:t>плати</a:t>
            </a:r>
            <a:r>
              <a:rPr lang="en-US"/>
              <a:t>: </a:t>
            </a:r>
            <a:r>
              <a:rPr lang="en-US" err="1"/>
              <a:t>Фахівці</a:t>
            </a:r>
            <a:r>
              <a:rPr lang="en-US"/>
              <a:t> з комп'ютерних наук є одними з найвищеоплачуваних працівників, заробітна плата в цій галузі зазвичай перевищує середній рівень.</a:t>
            </a:r>
          </a:p>
          <a:p>
            <a:endParaRPr lang="en-US"/>
          </a:p>
          <a:p>
            <a:r>
              <a:rPr lang="en-US" err="1"/>
              <a:t>Гнучкість</a:t>
            </a:r>
            <a:r>
              <a:rPr lang="en-US"/>
              <a:t> </a:t>
            </a:r>
            <a:r>
              <a:rPr lang="en-US" err="1"/>
              <a:t>робочих</a:t>
            </a:r>
            <a:r>
              <a:rPr lang="en-US"/>
              <a:t> </a:t>
            </a:r>
            <a:r>
              <a:rPr lang="en-US" err="1"/>
              <a:t>годин</a:t>
            </a:r>
            <a:r>
              <a:rPr lang="en-US"/>
              <a:t>: У </a:t>
            </a:r>
            <a:r>
              <a:rPr lang="en-US" err="1"/>
              <a:t>більшості</a:t>
            </a:r>
            <a:r>
              <a:rPr lang="en-US"/>
              <a:t> </a:t>
            </a:r>
            <a:r>
              <a:rPr lang="en-US" err="1"/>
              <a:t>робочих</a:t>
            </a:r>
            <a:r>
              <a:rPr lang="en-US"/>
              <a:t> </a:t>
            </a:r>
            <a:r>
              <a:rPr lang="en-US" err="1"/>
              <a:t>місць</a:t>
            </a:r>
            <a:r>
              <a:rPr lang="en-US"/>
              <a:t> в </a:t>
            </a:r>
            <a:r>
              <a:rPr lang="en-US" err="1"/>
              <a:t>галузі</a:t>
            </a:r>
            <a:r>
              <a:rPr lang="en-US"/>
              <a:t> ІТ </a:t>
            </a:r>
            <a:r>
              <a:rPr lang="en-US" err="1"/>
              <a:t>працівники</a:t>
            </a:r>
            <a:r>
              <a:rPr lang="en-US"/>
              <a:t> </a:t>
            </a:r>
            <a:r>
              <a:rPr lang="en-US" err="1"/>
              <a:t>можуть</a:t>
            </a:r>
            <a:r>
              <a:rPr lang="en-US"/>
              <a:t> </a:t>
            </a:r>
            <a:r>
              <a:rPr lang="en-US" err="1"/>
              <a:t>працювати</a:t>
            </a:r>
            <a:r>
              <a:rPr lang="en-US"/>
              <a:t> з </a:t>
            </a:r>
            <a:r>
              <a:rPr lang="en-US" err="1"/>
              <a:t>дому</a:t>
            </a:r>
            <a:r>
              <a:rPr lang="en-US"/>
              <a:t> </a:t>
            </a:r>
            <a:r>
              <a:rPr lang="en-US" err="1"/>
              <a:t>або</a:t>
            </a:r>
            <a:r>
              <a:rPr lang="en-US"/>
              <a:t> </a:t>
            </a:r>
            <a:r>
              <a:rPr lang="en-US" err="1"/>
              <a:t>виконувати</a:t>
            </a:r>
            <a:r>
              <a:rPr lang="en-US"/>
              <a:t> </a:t>
            </a:r>
            <a:r>
              <a:rPr lang="en-US" err="1"/>
              <a:t>свої</a:t>
            </a:r>
            <a:r>
              <a:rPr lang="en-US"/>
              <a:t> </a:t>
            </a:r>
            <a:r>
              <a:rPr lang="en-US" err="1"/>
              <a:t>обов'язки</a:t>
            </a:r>
            <a:r>
              <a:rPr lang="en-US"/>
              <a:t> у </a:t>
            </a:r>
            <a:r>
              <a:rPr lang="en-US" err="1"/>
              <a:t>режимі</a:t>
            </a:r>
            <a:r>
              <a:rPr lang="en-US"/>
              <a:t> </a:t>
            </a:r>
            <a:r>
              <a:rPr lang="en-US" err="1"/>
              <a:t>дистанційної</a:t>
            </a:r>
            <a:r>
              <a:rPr lang="en-US"/>
              <a:t> </a:t>
            </a:r>
            <a:r>
              <a:rPr lang="en-US" err="1"/>
              <a:t>роботи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 err="1"/>
              <a:t>Можливість</a:t>
            </a:r>
            <a:r>
              <a:rPr lang="en-US"/>
              <a:t> </a:t>
            </a:r>
            <a:r>
              <a:rPr lang="en-US" err="1"/>
              <a:t>здійснити</a:t>
            </a:r>
            <a:r>
              <a:rPr lang="en-US"/>
              <a:t> </a:t>
            </a:r>
            <a:r>
              <a:rPr lang="en-US" err="1"/>
              <a:t>зміну</a:t>
            </a:r>
            <a:r>
              <a:rPr lang="en-US"/>
              <a:t> у </a:t>
            </a:r>
            <a:r>
              <a:rPr lang="en-US" err="1"/>
              <a:t>світі</a:t>
            </a:r>
            <a:r>
              <a:rPr lang="en-US"/>
              <a:t>: </a:t>
            </a:r>
            <a:r>
              <a:rPr lang="en-US" err="1"/>
              <a:t>Комп'ютерні</a:t>
            </a:r>
            <a:r>
              <a:rPr lang="en-US"/>
              <a:t> </a:t>
            </a:r>
            <a:r>
              <a:rPr lang="en-US" err="1"/>
              <a:t>науки</a:t>
            </a:r>
            <a:r>
              <a:rPr lang="en-US"/>
              <a:t> є </a:t>
            </a:r>
            <a:r>
              <a:rPr lang="en-US" err="1"/>
              <a:t>суттєвою</a:t>
            </a:r>
            <a:r>
              <a:rPr lang="en-US"/>
              <a:t> </a:t>
            </a:r>
            <a:r>
              <a:rPr lang="en-US" err="1"/>
              <a:t>складовою</a:t>
            </a:r>
            <a:r>
              <a:rPr lang="en-US"/>
              <a:t> </a:t>
            </a:r>
            <a:r>
              <a:rPr lang="en-US" err="1"/>
              <a:t>сучасної</a:t>
            </a:r>
            <a:r>
              <a:rPr lang="en-US"/>
              <a:t> </a:t>
            </a:r>
            <a:r>
              <a:rPr lang="en-US" err="1"/>
              <a:t>культури</a:t>
            </a:r>
            <a:r>
              <a:rPr lang="en-US"/>
              <a:t> </a:t>
            </a:r>
            <a:r>
              <a:rPr lang="en-US" err="1"/>
              <a:t>та</a:t>
            </a:r>
            <a:r>
              <a:rPr lang="en-US"/>
              <a:t> </a:t>
            </a:r>
            <a:r>
              <a:rPr lang="en-US" err="1"/>
              <a:t>соціального</a:t>
            </a:r>
            <a:r>
              <a:rPr lang="en-US"/>
              <a:t> </a:t>
            </a:r>
            <a:r>
              <a:rPr lang="en-US" err="1"/>
              <a:t>життя</a:t>
            </a:r>
            <a:r>
              <a:rPr lang="en-US"/>
              <a:t>. </a:t>
            </a:r>
            <a:r>
              <a:rPr lang="en-US" err="1"/>
              <a:t>Фахівці</a:t>
            </a:r>
            <a:r>
              <a:rPr lang="en-US"/>
              <a:t> з </a:t>
            </a:r>
            <a:r>
              <a:rPr lang="en-US" err="1"/>
              <a:t>цієї</a:t>
            </a:r>
            <a:r>
              <a:rPr lang="en-US"/>
              <a:t> </a:t>
            </a:r>
            <a:r>
              <a:rPr lang="en-US" err="1"/>
              <a:t>галузі</a:t>
            </a:r>
            <a:r>
              <a:rPr lang="en-US"/>
              <a:t> </a:t>
            </a:r>
            <a:r>
              <a:rPr lang="en-US" err="1"/>
              <a:t>можуть</a:t>
            </a:r>
            <a:r>
              <a:rPr lang="en-US"/>
              <a:t> </a:t>
            </a:r>
            <a:r>
              <a:rPr lang="en-US" err="1"/>
              <a:t>допомагати</a:t>
            </a:r>
            <a:r>
              <a:rPr lang="en-US"/>
              <a:t> </a:t>
            </a:r>
            <a:r>
              <a:rPr lang="en-US" err="1"/>
              <a:t>створювати</a:t>
            </a:r>
            <a:r>
              <a:rPr lang="en-US"/>
              <a:t> </a:t>
            </a:r>
            <a:r>
              <a:rPr lang="en-US" err="1"/>
              <a:t>інновації</a:t>
            </a:r>
            <a:r>
              <a:rPr lang="en-US"/>
              <a:t> </a:t>
            </a:r>
            <a:r>
              <a:rPr lang="en-US" err="1"/>
              <a:t>та</a:t>
            </a:r>
            <a:r>
              <a:rPr lang="en-US"/>
              <a:t> </a:t>
            </a:r>
            <a:r>
              <a:rPr lang="en-US" err="1"/>
              <a:t>розв'язувати</a:t>
            </a:r>
            <a:r>
              <a:rPr lang="en-US"/>
              <a:t> </a:t>
            </a:r>
            <a:r>
              <a:rPr lang="en-US" err="1"/>
              <a:t>соціальні</a:t>
            </a:r>
            <a:r>
              <a:rPr lang="en-US"/>
              <a:t> </a:t>
            </a:r>
            <a:r>
              <a:rPr lang="en-US" err="1"/>
              <a:t>проблеми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 err="1"/>
              <a:t>Необмежені</a:t>
            </a:r>
            <a:r>
              <a:rPr lang="en-US"/>
              <a:t> </a:t>
            </a:r>
            <a:r>
              <a:rPr lang="en-US" err="1"/>
              <a:t>можливості</a:t>
            </a:r>
            <a:r>
              <a:rPr lang="en-US"/>
              <a:t> </a:t>
            </a:r>
            <a:r>
              <a:rPr lang="en-US" err="1"/>
              <a:t>розвитку</a:t>
            </a:r>
            <a:r>
              <a:rPr lang="en-US"/>
              <a:t>: ІТ-</a:t>
            </a:r>
            <a:r>
              <a:rPr lang="en-US" err="1"/>
              <a:t>галузь</a:t>
            </a:r>
            <a:r>
              <a:rPr lang="en-US"/>
              <a:t> є </a:t>
            </a:r>
            <a:r>
              <a:rPr lang="en-US" err="1"/>
              <a:t>дуже</a:t>
            </a:r>
            <a:r>
              <a:rPr lang="en-US"/>
              <a:t> </a:t>
            </a:r>
            <a:r>
              <a:rPr lang="en-US" err="1"/>
              <a:t>широкою</a:t>
            </a:r>
            <a:r>
              <a:rPr lang="en-US"/>
              <a:t> </a:t>
            </a:r>
            <a:r>
              <a:rPr lang="en-US" err="1"/>
              <a:t>та</a:t>
            </a:r>
            <a:r>
              <a:rPr lang="en-US"/>
              <a:t> </a:t>
            </a:r>
            <a:r>
              <a:rPr lang="en-US" err="1"/>
              <a:t>різноманітною</a:t>
            </a:r>
            <a:r>
              <a:rPr lang="en-US"/>
              <a:t>, і </a:t>
            </a:r>
            <a:r>
              <a:rPr lang="en-US" err="1"/>
              <a:t>фахівці</a:t>
            </a:r>
            <a:r>
              <a:rPr lang="en-US"/>
              <a:t> з </a:t>
            </a:r>
            <a:r>
              <a:rPr lang="en-US" err="1"/>
              <a:t>комп'ютерних</a:t>
            </a:r>
            <a:r>
              <a:rPr lang="en-US"/>
              <a:t> </a:t>
            </a:r>
            <a:r>
              <a:rPr lang="en-US" err="1"/>
              <a:t>наук</a:t>
            </a:r>
            <a:r>
              <a:rPr lang="en-US"/>
              <a:t> </a:t>
            </a:r>
            <a:r>
              <a:rPr lang="en-US" err="1"/>
              <a:t>можуть</a:t>
            </a:r>
            <a:r>
              <a:rPr lang="en-US"/>
              <a:t> </a:t>
            </a:r>
            <a:r>
              <a:rPr lang="en-US" err="1"/>
              <a:t>знайти</a:t>
            </a:r>
            <a:r>
              <a:rPr lang="en-US"/>
              <a:t> </a:t>
            </a:r>
            <a:r>
              <a:rPr lang="en-US" err="1"/>
              <a:t>своє</a:t>
            </a:r>
            <a:r>
              <a:rPr lang="en-US"/>
              <a:t> </a:t>
            </a:r>
            <a:r>
              <a:rPr lang="en-US" err="1"/>
              <a:t>місце</a:t>
            </a:r>
            <a:r>
              <a:rPr lang="en-US"/>
              <a:t> в </a:t>
            </a:r>
            <a:r>
              <a:rPr lang="en-US" err="1"/>
              <a:t>різних</a:t>
            </a:r>
            <a:r>
              <a:rPr lang="en-US"/>
              <a:t> </a:t>
            </a:r>
            <a:r>
              <a:rPr lang="en-US" err="1"/>
              <a:t>сферах</a:t>
            </a:r>
            <a:r>
              <a:rPr lang="en-US"/>
              <a:t> </a:t>
            </a:r>
            <a:r>
              <a:rPr lang="en-US" err="1"/>
              <a:t>роботи</a:t>
            </a:r>
            <a:r>
              <a:rPr lang="en-US"/>
              <a:t>, </a:t>
            </a:r>
            <a:r>
              <a:rPr lang="en-US" err="1"/>
              <a:t>що</a:t>
            </a:r>
            <a:r>
              <a:rPr lang="en-US"/>
              <a:t> </a:t>
            </a:r>
            <a:r>
              <a:rPr lang="en-US" err="1"/>
              <a:t>відкриває</a:t>
            </a:r>
            <a:r>
              <a:rPr lang="en-US"/>
              <a:t> </a:t>
            </a:r>
            <a:r>
              <a:rPr lang="en-US" err="1"/>
              <a:t>для</a:t>
            </a:r>
            <a:r>
              <a:rPr lang="en-US"/>
              <a:t> </a:t>
            </a:r>
            <a:r>
              <a:rPr lang="en-US" err="1"/>
              <a:t>них</a:t>
            </a:r>
            <a:r>
              <a:rPr lang="en-US"/>
              <a:t> </a:t>
            </a:r>
            <a:r>
              <a:rPr lang="en-US" err="1"/>
              <a:t>необмежені</a:t>
            </a:r>
            <a:r>
              <a:rPr lang="en-US"/>
              <a:t> </a:t>
            </a:r>
            <a:r>
              <a:rPr lang="en-US" err="1"/>
              <a:t>можливості</a:t>
            </a:r>
            <a:r>
              <a:rPr lang="en-US"/>
              <a:t> </a:t>
            </a:r>
            <a:r>
              <a:rPr lang="en-US" err="1"/>
              <a:t>розвитку</a:t>
            </a:r>
            <a:r>
              <a:rPr lang="en-US"/>
              <a:t> </a:t>
            </a:r>
            <a:r>
              <a:rPr lang="en-US" err="1"/>
              <a:t>кар'єри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1" name="Google Shape;3191;p56"/>
          <p:cNvSpPr txBox="1">
            <a:spLocks noGrp="1"/>
          </p:cNvSpPr>
          <p:nvPr>
            <p:ph type="title"/>
          </p:nvPr>
        </p:nvSpPr>
        <p:spPr>
          <a:xfrm>
            <a:off x="1823550" y="95440"/>
            <a:ext cx="549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>
                <a:solidFill>
                  <a:schemeClr val="bg2"/>
                </a:solidFill>
              </a:rPr>
              <a:t>КН в 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 b="1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5EC50E-0A99-48EA-FE97-96526E8D4359}"/>
              </a:ext>
            </a:extLst>
          </p:cNvPr>
          <p:cNvSpPr txBox="1"/>
          <p:nvPr/>
        </p:nvSpPr>
        <p:spPr>
          <a:xfrm>
            <a:off x="971550" y="1238250"/>
            <a:ext cx="7158037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Спеціальність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"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Комп'ютерні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науки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"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часто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вважається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основою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для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багатьох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інших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IT-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спеціальностей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оскільки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вона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вивчає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теоретичні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основи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комп'ютерних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систем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і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алгоритмів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.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Інші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IT-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спеціальності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можуть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мати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більш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вузьку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спеціалізацію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або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зосереджуватися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на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практичному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застосуванні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.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Різниця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між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спеціальністю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"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Комп'ютерні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науки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" і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іншими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IT-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спеціальностями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полягає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в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теоретичному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фундаменті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сфері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застосування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міждисциплінарності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наборі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навичок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інструментів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дослідницькому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потенціалі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задачах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відповідальності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ринку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праці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освітньому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процесі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ступені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спеціалізації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рівні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складності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48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06862" y="94688"/>
            <a:ext cx="5891999" cy="1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>
                <a:solidFill>
                  <a:schemeClr val="bg2"/>
                </a:solidFill>
              </a:rPr>
              <a:t>Кн</a:t>
            </a:r>
            <a:r>
              <a:rPr lang="en" b="1">
                <a:solidFill>
                  <a:schemeClr val="bg2"/>
                </a:solidFill>
              </a:rPr>
              <a:t> в 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>
              <a:solidFill>
                <a:schemeClr val="bg2"/>
              </a:solidFill>
            </a:endParaRPr>
          </a:p>
          <a:p>
            <a:pPr algn="l"/>
            <a:endParaRPr lang="en" b="1">
              <a:solidFill>
                <a:schemeClr val="bg2"/>
              </a:solidFill>
            </a:endParaRPr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392874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Теоретичний</a:t>
            </a:r>
            <a:r>
              <a:rPr lang="en" sz="2400" b="1"/>
              <a:t> </a:t>
            </a:r>
            <a:r>
              <a:rPr lang="en" sz="2400" b="1" err="1"/>
              <a:t>фундамент</a:t>
            </a:r>
            <a:endParaRPr lang="en-US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0253" y="2495741"/>
            <a:ext cx="3678749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зосереджуються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теоретичних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знаннях</a:t>
            </a:r>
            <a:r>
              <a:rPr lang="en" sz="1400" b="1">
                <a:solidFill>
                  <a:schemeClr val="bg2"/>
                </a:solidFill>
              </a:rPr>
              <a:t> і </a:t>
            </a:r>
            <a:r>
              <a:rPr lang="en" sz="1400" b="1" err="1">
                <a:solidFill>
                  <a:schemeClr val="bg2"/>
                </a:solidFill>
              </a:rPr>
              <a:t>основах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алгоритми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математичні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моделі</a:t>
            </a:r>
            <a:r>
              <a:rPr lang="en" sz="1400" b="1">
                <a:solidFill>
                  <a:schemeClr val="bg2"/>
                </a:solidFill>
              </a:rPr>
              <a:t> і </a:t>
            </a:r>
            <a:r>
              <a:rPr lang="en" sz="1400" b="1" err="1">
                <a:solidFill>
                  <a:schemeClr val="bg2"/>
                </a:solidFill>
              </a:rPr>
              <a:t>формальні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методи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програмна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інженерія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більш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практичний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підхід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зосереджуючись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розробці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програмного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забезпечення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управлінні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проектами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  <a:p>
            <a:endParaRPr lang="en" sz="160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 sz="1000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334887" y="1902523"/>
            <a:ext cx="2304787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/>
              <a:t>Сфера </a:t>
            </a:r>
            <a:r>
              <a:rPr lang="en" sz="2400" b="1" err="1"/>
              <a:t>застосування</a:t>
            </a:r>
            <a:endParaRPr lang="en-US" sz="2400" b="1" err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314437" cy="1163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застосовуватися</a:t>
            </a:r>
            <a:r>
              <a:rPr lang="en" sz="1400" b="1">
                <a:solidFill>
                  <a:schemeClr val="bg2"/>
                </a:solidFill>
              </a:rPr>
              <a:t> в </a:t>
            </a:r>
            <a:r>
              <a:rPr lang="en" sz="1400" b="1" err="1">
                <a:solidFill>
                  <a:schemeClr val="bg2"/>
                </a:solidFill>
              </a:rPr>
              <a:t>широкому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спектрі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доменів</a:t>
            </a:r>
            <a:r>
              <a:rPr lang="en" sz="1400" b="1">
                <a:solidFill>
                  <a:schemeClr val="bg2"/>
                </a:solidFill>
              </a:rPr>
              <a:t>, в </a:t>
            </a:r>
            <a:r>
              <a:rPr lang="en" sz="1400" b="1" err="1">
                <a:solidFill>
                  <a:schemeClr val="bg2"/>
                </a:solidFill>
              </a:rPr>
              <a:t>той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час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мережеві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технології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системний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аналіз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зосереджуються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конкретних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аспектах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інформаційних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технологій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393001" y="1548384"/>
            <a:ext cx="11796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01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134891" y="2091309"/>
            <a:ext cx="119865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02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  <p:extLst>
      <p:ext uri="{BB962C8B-B14F-4D97-AF65-F5344CB8AC3E}">
        <p14:creationId xmlns:p14="http://schemas.microsoft.com/office/powerpoint/2010/main" val="228667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06862" y="94688"/>
            <a:ext cx="5891999" cy="1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>
                <a:solidFill>
                  <a:schemeClr val="bg2"/>
                </a:solidFill>
              </a:rPr>
              <a:t>Кн</a:t>
            </a:r>
            <a:r>
              <a:rPr lang="en" b="1">
                <a:solidFill>
                  <a:schemeClr val="bg2"/>
                </a:solidFill>
              </a:rPr>
              <a:t> в 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>
              <a:solidFill>
                <a:schemeClr val="bg2"/>
              </a:solidFill>
            </a:endParaRPr>
          </a:p>
          <a:p>
            <a:pPr algn="l"/>
            <a:endParaRPr lang="en" b="1">
              <a:solidFill>
                <a:schemeClr val="bg2"/>
              </a:solidFill>
            </a:endParaRPr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392874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Теоретичний</a:t>
            </a:r>
            <a:r>
              <a:rPr lang="en" sz="2400" b="1"/>
              <a:t> </a:t>
            </a:r>
            <a:r>
              <a:rPr lang="en" sz="2400" b="1" err="1"/>
              <a:t>фундамент</a:t>
            </a:r>
            <a:endParaRPr lang="en-US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0253" y="2495741"/>
            <a:ext cx="3678749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перетинатися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іншими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науковими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дисциплінами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математика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фізика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біологія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соціальні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бути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менш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міждисциплінарними</a:t>
            </a:r>
            <a:r>
              <a:rPr lang="en" sz="1400" b="1">
                <a:solidFill>
                  <a:schemeClr val="bg2"/>
                </a:solidFill>
              </a:rPr>
              <a:t> і 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більш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строго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визначені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межі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  <a:p>
            <a:endParaRPr lang="en" sz="160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 sz="1000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334887" y="1902523"/>
            <a:ext cx="2304787" cy="765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Навички</a:t>
            </a:r>
            <a:r>
              <a:rPr lang="en" sz="2400" b="1"/>
              <a:t> </a:t>
            </a:r>
            <a:r>
              <a:rPr lang="en" sz="2400" b="1" err="1"/>
              <a:t>та</a:t>
            </a:r>
            <a:r>
              <a:rPr lang="en" sz="2400" b="1"/>
              <a:t> </a:t>
            </a:r>
            <a:r>
              <a:rPr lang="en" sz="2400" b="1" err="1"/>
              <a:t>інструменти</a:t>
            </a:r>
            <a:endParaRPr lang="en-US" sz="2400" b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762112" cy="1163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Вивчаючи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студенти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здобувають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широкий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спектр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навичок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які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бути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застосовані</a:t>
            </a:r>
            <a:r>
              <a:rPr lang="en" sz="1400" b="1">
                <a:solidFill>
                  <a:schemeClr val="bg2"/>
                </a:solidFill>
              </a:rPr>
              <a:t> в </a:t>
            </a:r>
            <a:r>
              <a:rPr lang="en" sz="1400" b="1" err="1">
                <a:solidFill>
                  <a:schemeClr val="bg2"/>
                </a:solidFill>
              </a:rPr>
              <a:t>різних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відгалуженнях</a:t>
            </a:r>
            <a:r>
              <a:rPr lang="en" sz="1400" b="1">
                <a:solidFill>
                  <a:schemeClr val="bg2"/>
                </a:solidFill>
              </a:rPr>
              <a:t> IT.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навчати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більш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специфічних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навичок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інструментів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що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стосуються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конкретної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області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розробка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веб-додатків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робота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базами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даних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адміністрування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систем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335851" y="1548384"/>
            <a:ext cx="1236750" cy="108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03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077741" y="2091309"/>
            <a:ext cx="12558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04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  <p:extLst>
      <p:ext uri="{BB962C8B-B14F-4D97-AF65-F5344CB8AC3E}">
        <p14:creationId xmlns:p14="http://schemas.microsoft.com/office/powerpoint/2010/main" val="3233974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06862" y="94688"/>
            <a:ext cx="5891999" cy="1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>
                <a:solidFill>
                  <a:schemeClr val="bg2"/>
                </a:solidFill>
              </a:rPr>
              <a:t>Кн</a:t>
            </a:r>
            <a:r>
              <a:rPr lang="en" b="1">
                <a:solidFill>
                  <a:schemeClr val="bg2"/>
                </a:solidFill>
              </a:rPr>
              <a:t> в 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>
              <a:solidFill>
                <a:schemeClr val="bg2"/>
              </a:solidFill>
            </a:endParaRPr>
          </a:p>
          <a:p>
            <a:pPr algn="l"/>
            <a:endParaRPr lang="en" b="1">
              <a:solidFill>
                <a:schemeClr val="bg2"/>
              </a:solidFill>
            </a:endParaRPr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149987" cy="579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Дослідницький</a:t>
            </a:r>
            <a:r>
              <a:rPr lang="en" sz="2400" b="1"/>
              <a:t> </a:t>
            </a:r>
            <a:r>
              <a:rPr lang="en" sz="2400" b="1" err="1"/>
              <a:t>потенціал</a:t>
            </a:r>
            <a:endParaRPr lang="en-US" sz="2400" b="1" err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0253" y="2495741"/>
            <a:ext cx="3678749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Спеціалісти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комп'ютерних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зазвичай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займаються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академічними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дослідженнями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розвиваючи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нові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алгоритми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техніки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які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бути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використані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для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розв'язання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складних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проблем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спеціалісти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менше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акценту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дослідженнях</a:t>
            </a:r>
            <a:r>
              <a:rPr lang="en" sz="1400" b="1">
                <a:solidFill>
                  <a:schemeClr val="bg2"/>
                </a:solidFill>
              </a:rPr>
              <a:t> і </a:t>
            </a:r>
            <a:r>
              <a:rPr lang="en" sz="1400" b="1" err="1">
                <a:solidFill>
                  <a:schemeClr val="bg2"/>
                </a:solidFill>
              </a:rPr>
              <a:t>більше</a:t>
            </a:r>
            <a:r>
              <a:rPr lang="en" sz="1400" b="1">
                <a:solidFill>
                  <a:schemeClr val="bg2"/>
                </a:solidFill>
              </a:rPr>
              <a:t> -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практичних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рішеннях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для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ринку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 sz="1000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263449" y="1902523"/>
            <a:ext cx="2809612" cy="9322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Задачі</a:t>
            </a:r>
            <a:r>
              <a:rPr lang="en" sz="2400" b="1"/>
              <a:t> </a:t>
            </a:r>
            <a:r>
              <a:rPr lang="en" sz="2400" b="1" err="1"/>
              <a:t>та</a:t>
            </a:r>
            <a:r>
              <a:rPr lang="en" sz="2400" b="1"/>
              <a:t> </a:t>
            </a:r>
            <a:r>
              <a:rPr lang="en" sz="2400" b="1" err="1"/>
              <a:t>відповідальність</a:t>
            </a:r>
            <a:endParaRPr lang="en-US" sz="2400" b="1" err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800212" cy="16686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Випускники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комп'ютерних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займатися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різноманітними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ролями</a:t>
            </a:r>
            <a:r>
              <a:rPr lang="en" sz="1400" b="1">
                <a:solidFill>
                  <a:schemeClr val="bg2"/>
                </a:solidFill>
              </a:rPr>
              <a:t> в IT-</a:t>
            </a:r>
            <a:r>
              <a:rPr lang="en" sz="1400" b="1" err="1">
                <a:solidFill>
                  <a:schemeClr val="bg2"/>
                </a:solidFill>
              </a:rPr>
              <a:t>індустрії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від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наукових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дослідників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архітекторів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програмного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забезпечення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Випускники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інших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спеціальностей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безпека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інформації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бізнес-аналітика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зазвичай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зосереджуються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специфічних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обов'язках</a:t>
            </a:r>
            <a:r>
              <a:rPr lang="en" sz="1400" b="1">
                <a:solidFill>
                  <a:schemeClr val="bg2"/>
                </a:solidFill>
              </a:rPr>
              <a:t> у </a:t>
            </a:r>
            <a:r>
              <a:rPr lang="en" sz="1400" b="1" err="1">
                <a:solidFill>
                  <a:schemeClr val="bg2"/>
                </a:solidFill>
              </a:rPr>
              <a:t>своїй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галузі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350139" y="1548384"/>
            <a:ext cx="1222462" cy="108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05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053929" y="2091309"/>
            <a:ext cx="1279612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06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  <p:extLst>
      <p:ext uri="{BB962C8B-B14F-4D97-AF65-F5344CB8AC3E}">
        <p14:creationId xmlns:p14="http://schemas.microsoft.com/office/powerpoint/2010/main" val="126166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06862" y="94688"/>
            <a:ext cx="5891999" cy="1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>
                <a:solidFill>
                  <a:schemeClr val="bg2"/>
                </a:solidFill>
              </a:rPr>
              <a:t>Кн</a:t>
            </a:r>
            <a:r>
              <a:rPr lang="en" b="1">
                <a:solidFill>
                  <a:schemeClr val="bg2"/>
                </a:solidFill>
              </a:rPr>
              <a:t> в 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>
              <a:solidFill>
                <a:schemeClr val="bg2"/>
              </a:solidFill>
            </a:endParaRPr>
          </a:p>
          <a:p>
            <a:pPr algn="l"/>
            <a:endParaRPr lang="en" b="1">
              <a:solidFill>
                <a:schemeClr val="bg2"/>
              </a:solidFill>
            </a:endParaRPr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102362" cy="579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Працівники</a:t>
            </a:r>
            <a:r>
              <a:rPr lang="en" sz="2400" b="1"/>
              <a:t> </a:t>
            </a:r>
            <a:r>
              <a:rPr lang="en" sz="2400" b="1" err="1"/>
              <a:t>ринку</a:t>
            </a:r>
            <a:endParaRPr lang="en" sz="2400" err="1"/>
          </a:p>
          <a:p>
            <a:endParaRPr lang="en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0253" y="2495741"/>
            <a:ext cx="3745424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Спеціалісти</a:t>
            </a:r>
            <a:r>
              <a:rPr lang="en" sz="1400" b="1">
                <a:solidFill>
                  <a:schemeClr val="bg2"/>
                </a:solidFill>
              </a:rPr>
              <a:t> з </a:t>
            </a:r>
            <a:r>
              <a:rPr lang="en" sz="1400" b="1" err="1">
                <a:solidFill>
                  <a:schemeClr val="bg2"/>
                </a:solidFill>
              </a:rPr>
              <a:t>комп'ютерних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наук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працювати</a:t>
            </a:r>
            <a:r>
              <a:rPr lang="en" sz="1400" b="1">
                <a:solidFill>
                  <a:schemeClr val="bg2"/>
                </a:solidFill>
              </a:rPr>
              <a:t> в </a:t>
            </a:r>
            <a:r>
              <a:rPr lang="en" sz="1400" b="1" err="1">
                <a:solidFill>
                  <a:schemeClr val="bg2"/>
                </a:solidFill>
              </a:rPr>
              <a:t>різних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галузях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включаючи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академічні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установи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державні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агентства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стартапи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великі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корпорації</a:t>
            </a:r>
            <a:r>
              <a:rPr lang="en" sz="1400" b="1">
                <a:solidFill>
                  <a:schemeClr val="bg2"/>
                </a:solidFill>
              </a:rPr>
              <a:t>. 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 IT-</a:t>
            </a:r>
            <a:r>
              <a:rPr lang="en" sz="1400" b="1" err="1">
                <a:solidFill>
                  <a:schemeClr val="bg2"/>
                </a:solidFill>
              </a:rPr>
              <a:t>спеціалісти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такі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ті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що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працюють</a:t>
            </a:r>
            <a:r>
              <a:rPr lang="en" sz="1400" b="1">
                <a:solidFill>
                  <a:schemeClr val="bg2"/>
                </a:solidFill>
              </a:rPr>
              <a:t> у </a:t>
            </a:r>
            <a:r>
              <a:rPr lang="en" sz="1400" b="1" err="1">
                <a:solidFill>
                  <a:schemeClr val="bg2"/>
                </a:solidFill>
              </a:rPr>
              <a:t>відділі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технічної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підтримки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маркетингу</a:t>
            </a:r>
            <a:r>
              <a:rPr lang="en" sz="1400" b="1">
                <a:solidFill>
                  <a:schemeClr val="bg2"/>
                </a:solidFill>
              </a:rPr>
              <a:t>, 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більш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обмежений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ряд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можливих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робочих</a:t>
            </a:r>
            <a:r>
              <a:rPr lang="en" sz="1400" b="1">
                <a:solidFill>
                  <a:schemeClr val="bg2"/>
                </a:solidFill>
              </a:rPr>
              <a:t> </a:t>
            </a:r>
            <a:r>
              <a:rPr lang="en" sz="1400" b="1" err="1">
                <a:solidFill>
                  <a:schemeClr val="bg2"/>
                </a:solidFill>
              </a:rPr>
              <a:t>місць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" sz="1400">
              <a:solidFill>
                <a:schemeClr val="bg2"/>
              </a:solidFill>
            </a:endParaRPr>
          </a:p>
          <a:p>
            <a:endParaRPr lang="en" sz="1400" b="1">
              <a:solidFill>
                <a:schemeClr val="bg2"/>
              </a:solidFill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263449" y="1902523"/>
            <a:ext cx="2809612" cy="9322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Освітній</a:t>
            </a:r>
            <a:r>
              <a:rPr lang="en" sz="2400" b="1"/>
              <a:t> </a:t>
            </a:r>
            <a:r>
              <a:rPr lang="en" sz="2400" b="1" err="1"/>
              <a:t>процес</a:t>
            </a:r>
            <a:endParaRPr lang="en-US" sz="2400" b="1" err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800212" cy="16686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Навчальний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план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комп'ютерних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може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включати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більше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теорії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математики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абстрактного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мислення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більше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акценту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практичних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навичках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проектній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роботі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взаємодії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реальними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системами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288227" y="1548384"/>
            <a:ext cx="1284374" cy="108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07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053929" y="2091309"/>
            <a:ext cx="1279612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08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  <p:extLst>
      <p:ext uri="{BB962C8B-B14F-4D97-AF65-F5344CB8AC3E}">
        <p14:creationId xmlns:p14="http://schemas.microsoft.com/office/powerpoint/2010/main" val="2955865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06862" y="94688"/>
            <a:ext cx="5891999" cy="1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>
                <a:solidFill>
                  <a:schemeClr val="bg2"/>
                </a:solidFill>
              </a:rPr>
              <a:t>Кн</a:t>
            </a:r>
            <a:r>
              <a:rPr lang="en" b="1">
                <a:solidFill>
                  <a:schemeClr val="bg2"/>
                </a:solidFill>
              </a:rPr>
              <a:t> в </a:t>
            </a:r>
            <a:r>
              <a:rPr lang="en" b="1" err="1">
                <a:solidFill>
                  <a:schemeClr val="bg2"/>
                </a:solidFill>
              </a:rPr>
              <a:t>порівнянні</a:t>
            </a:r>
            <a:r>
              <a:rPr lang="en" b="1">
                <a:solidFill>
                  <a:schemeClr val="bg2"/>
                </a:solidFill>
              </a:rPr>
              <a:t> з </a:t>
            </a:r>
            <a:r>
              <a:rPr lang="en" b="1" err="1">
                <a:solidFill>
                  <a:schemeClr val="bg2"/>
                </a:solidFill>
              </a:rPr>
              <a:t>іншими</a:t>
            </a:r>
            <a:r>
              <a:rPr lang="en" b="1">
                <a:solidFill>
                  <a:schemeClr val="bg2"/>
                </a:solidFill>
              </a:rPr>
              <a:t> </a:t>
            </a:r>
            <a:r>
              <a:rPr lang="en" b="1" err="1">
                <a:solidFill>
                  <a:schemeClr val="bg2"/>
                </a:solidFill>
              </a:rPr>
              <a:t>спеціальностями</a:t>
            </a:r>
            <a:endParaRPr lang="en">
              <a:solidFill>
                <a:schemeClr val="bg2"/>
              </a:solidFill>
            </a:endParaRPr>
          </a:p>
          <a:p>
            <a:pPr algn="l"/>
            <a:endParaRPr lang="en" b="1">
              <a:solidFill>
                <a:schemeClr val="bg2"/>
              </a:solidFill>
            </a:endParaRPr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102362" cy="579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Ступінь</a:t>
            </a:r>
            <a:r>
              <a:rPr lang="en" sz="2400" b="1"/>
              <a:t> </a:t>
            </a:r>
            <a:r>
              <a:rPr lang="en" sz="2400" b="1" err="1"/>
              <a:t>спеціалізації</a:t>
            </a:r>
            <a:endParaRPr lang="en-US" err="1"/>
          </a:p>
          <a:p>
            <a:endParaRPr lang="en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00253" y="2495741"/>
            <a:ext cx="3745424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надати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студентам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широку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базу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знань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на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якій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вони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побудувати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свою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кар'єру</a:t>
            </a:r>
            <a:r>
              <a:rPr lang="en" sz="1400" b="1">
                <a:solidFill>
                  <a:schemeClr val="bg2"/>
                </a:solidFill>
              </a:rPr>
              <a:t> в IT.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бути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вузько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спеціалізованими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дозволяючи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студентам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експертами</a:t>
            </a:r>
            <a:r>
              <a:rPr lang="en" sz="1400" b="1">
                <a:solidFill>
                  <a:schemeClr val="bg2"/>
                </a:solidFill>
              </a:rPr>
              <a:t> в </a:t>
            </a:r>
            <a:r>
              <a:rPr lang="en" sz="1400" b="1" err="1">
                <a:solidFill>
                  <a:schemeClr val="bg2"/>
                </a:solidFill>
              </a:rPr>
              <a:t>конкретній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області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такій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як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штучний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інтелект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інтернет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речей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  <a:p>
            <a:endParaRPr lang="en" sz="1400" b="1">
              <a:solidFill>
                <a:schemeClr val="bg2"/>
              </a:solidFill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263449" y="1902523"/>
            <a:ext cx="2809612" cy="9322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Рівень</a:t>
            </a:r>
            <a:r>
              <a:rPr lang="en" sz="2400" b="1"/>
              <a:t> </a:t>
            </a:r>
            <a:r>
              <a:rPr lang="en" sz="2400" b="1" err="1"/>
              <a:t>складності</a:t>
            </a:r>
            <a:endParaRPr lang="en-US" sz="2400" b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25224" y="2976753"/>
            <a:ext cx="3800212" cy="16686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 b="1" err="1">
                <a:solidFill>
                  <a:schemeClr val="bg2"/>
                </a:solidFill>
              </a:rPr>
              <a:t>Комп'ютерні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науки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вимагати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високого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рівня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абстрактного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мислення</a:t>
            </a:r>
            <a:r>
              <a:rPr lang="en" sz="1400" b="1">
                <a:solidFill>
                  <a:schemeClr val="bg2"/>
                </a:solidFill>
              </a:rPr>
              <a:t>, </a:t>
            </a:r>
            <a:r>
              <a:rPr lang="en" sz="1400" b="1" err="1">
                <a:solidFill>
                  <a:schemeClr val="bg2"/>
                </a:solidFill>
              </a:rPr>
              <a:t>математичних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здібностей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знань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теорії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алгоритмів</a:t>
            </a:r>
            <a:r>
              <a:rPr lang="en" sz="1400" b="1">
                <a:solidFill>
                  <a:schemeClr val="bg2"/>
                </a:solidFill>
              </a:rPr>
              <a:t>. </a:t>
            </a:r>
            <a:r>
              <a:rPr lang="en" sz="1400" b="1" err="1">
                <a:solidFill>
                  <a:schemeClr val="bg2"/>
                </a:solidFill>
              </a:rPr>
              <a:t>Інші</a:t>
            </a:r>
            <a:r>
              <a:rPr lang="en" sz="1400" b="1">
                <a:solidFill>
                  <a:schemeClr val="bg2"/>
                </a:solidFill>
              </a:rPr>
              <a:t> IT-</a:t>
            </a:r>
            <a:r>
              <a:rPr lang="en" sz="1400" b="1" err="1">
                <a:solidFill>
                  <a:schemeClr val="bg2"/>
                </a:solidFill>
              </a:rPr>
              <a:t>спеціальності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можуть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бути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менш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теоретичними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та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мати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нижчий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поріг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вступу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для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студентів</a:t>
            </a:r>
            <a:r>
              <a:rPr lang="en" sz="1400" b="1">
                <a:solidFill>
                  <a:schemeClr val="bg2"/>
                </a:solidFill>
              </a:rPr>
              <a:t> з </a:t>
            </a:r>
            <a:r>
              <a:rPr lang="en" sz="1400" b="1" err="1">
                <a:solidFill>
                  <a:schemeClr val="bg2"/>
                </a:solidFill>
              </a:rPr>
              <a:t>різним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рівнем</a:t>
            </a:r>
            <a:r>
              <a:rPr lang="en" sz="1400" b="1">
                <a:solidFill>
                  <a:schemeClr val="bg2"/>
                </a:solidFill>
              </a:rPr>
              <a:t> </a:t>
            </a:r>
            <a:r>
              <a:rPr lang="en" sz="1400" b="1" err="1">
                <a:solidFill>
                  <a:schemeClr val="bg2"/>
                </a:solidFill>
              </a:rPr>
              <a:t>підготовки</a:t>
            </a:r>
            <a:r>
              <a:rPr lang="en" sz="1400" b="1">
                <a:solidFill>
                  <a:schemeClr val="bg2"/>
                </a:solidFill>
              </a:rPr>
              <a:t>.</a:t>
            </a:r>
            <a:endParaRPr lang="en-US" sz="1400" b="1">
              <a:solidFill>
                <a:schemeClr val="bg2"/>
              </a:solidFill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288227" y="1548384"/>
            <a:ext cx="1284374" cy="108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09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053929" y="2091309"/>
            <a:ext cx="1279612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716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1"/>
          <p:cNvSpPr txBox="1">
            <a:spLocks noGrp="1"/>
          </p:cNvSpPr>
          <p:nvPr>
            <p:ph type="title"/>
          </p:nvPr>
        </p:nvSpPr>
        <p:spPr>
          <a:xfrm>
            <a:off x="1587825" y="180413"/>
            <a:ext cx="6006300" cy="1557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/>
              <a:t>Роль</a:t>
            </a:r>
            <a:r>
              <a:rPr lang="en" b="1"/>
              <a:t> </a:t>
            </a:r>
            <a:r>
              <a:rPr lang="en" b="1" err="1"/>
              <a:t>Компьютерних</a:t>
            </a:r>
            <a:r>
              <a:rPr lang="en" b="1"/>
              <a:t> </a:t>
            </a:r>
            <a:r>
              <a:rPr lang="en" b="1" err="1"/>
              <a:t>наук</a:t>
            </a:r>
            <a:r>
              <a:rPr lang="en" b="1"/>
              <a:t> </a:t>
            </a:r>
            <a:br>
              <a:rPr lang="en-US"/>
            </a:br>
            <a:r>
              <a:rPr lang="en" b="1"/>
              <a:t>у </a:t>
            </a:r>
            <a:r>
              <a:rPr lang="en" b="1" err="1"/>
              <a:t>сучасному</a:t>
            </a:r>
            <a:r>
              <a:rPr lang="en" b="1"/>
              <a:t> </a:t>
            </a:r>
            <a:r>
              <a:rPr lang="en" b="1" err="1"/>
              <a:t>житті</a:t>
            </a:r>
            <a:endParaRPr lang="en" b="1"/>
          </a:p>
        </p:txBody>
      </p:sp>
      <p:sp>
        <p:nvSpPr>
          <p:cNvPr id="2225" name="Google Shape;2225;p41"/>
          <p:cNvSpPr txBox="1">
            <a:spLocks noGrp="1"/>
          </p:cNvSpPr>
          <p:nvPr>
            <p:ph type="subTitle" idx="1"/>
          </p:nvPr>
        </p:nvSpPr>
        <p:spPr>
          <a:xfrm>
            <a:off x="1567053" y="1359598"/>
            <a:ext cx="2288098" cy="1270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>
                <a:solidFill>
                  <a:srgbClr val="77C6FC"/>
                </a:solidFill>
              </a:rPr>
              <a:t>Розробка</a:t>
            </a:r>
            <a:r>
              <a:rPr lang="en" sz="2400" b="1">
                <a:solidFill>
                  <a:srgbClr val="77C6FC"/>
                </a:solidFill>
              </a:rPr>
              <a:t> </a:t>
            </a:r>
            <a:endParaRPr lang="en-US" sz="2400" b="1">
              <a:solidFill>
                <a:srgbClr val="77C6FC"/>
              </a:solidFill>
            </a:endParaRPr>
          </a:p>
          <a:p>
            <a:r>
              <a:rPr lang="en" sz="2400" b="1" err="1">
                <a:solidFill>
                  <a:srgbClr val="77C6FC"/>
                </a:solidFill>
              </a:rPr>
              <a:t>апаратного</a:t>
            </a:r>
            <a:r>
              <a:rPr lang="en" sz="2400" b="1">
                <a:solidFill>
                  <a:srgbClr val="77C6FC"/>
                </a:solidFill>
              </a:rPr>
              <a:t> </a:t>
            </a:r>
            <a:r>
              <a:rPr lang="en" sz="2400" b="1" err="1">
                <a:solidFill>
                  <a:srgbClr val="77C6FC"/>
                </a:solidFill>
              </a:rPr>
              <a:t>забезбечення</a:t>
            </a:r>
            <a:endParaRPr lang="en-US" sz="2400" b="1"/>
          </a:p>
        </p:txBody>
      </p:sp>
      <p:sp>
        <p:nvSpPr>
          <p:cNvPr id="2226" name="Google Shape;2226;p41"/>
          <p:cNvSpPr txBox="1">
            <a:spLocks noGrp="1"/>
          </p:cNvSpPr>
          <p:nvPr>
            <p:ph type="subTitle" idx="2"/>
          </p:nvPr>
        </p:nvSpPr>
        <p:spPr>
          <a:xfrm>
            <a:off x="514541" y="2571941"/>
            <a:ext cx="3126300" cy="17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600" err="1">
                <a:solidFill>
                  <a:schemeClr val="bg2"/>
                </a:solidFill>
              </a:rPr>
              <a:t>Комп'ютерні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науки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також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включають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розробку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апаратного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забезпечення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такого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як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комп'ютери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мобільні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пристрої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інші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електронні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пристрої</a:t>
            </a:r>
            <a:r>
              <a:rPr lang="en" sz="1600">
                <a:solidFill>
                  <a:schemeClr val="bg2"/>
                </a:solidFill>
              </a:rPr>
              <a:t>.</a:t>
            </a:r>
            <a:endParaRPr lang="en-US">
              <a:solidFill>
                <a:schemeClr val="bg2"/>
              </a:solidFill>
            </a:endParaRPr>
          </a:p>
          <a:p>
            <a:endParaRPr lang="en" sz="1600">
              <a:solidFill>
                <a:schemeClr val="bg2"/>
              </a:solidFill>
            </a:endParaRPr>
          </a:p>
          <a:p>
            <a:endParaRPr lang="en" sz="1600">
              <a:solidFill>
                <a:schemeClr val="bg2"/>
              </a:solidFill>
            </a:endParaRPr>
          </a:p>
          <a:p>
            <a:endParaRPr lang="en" sz="160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 sz="1000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27" name="Google Shape;2227;p41"/>
          <p:cNvSpPr txBox="1">
            <a:spLocks noGrp="1"/>
          </p:cNvSpPr>
          <p:nvPr>
            <p:ph type="subTitle" idx="3"/>
          </p:nvPr>
        </p:nvSpPr>
        <p:spPr>
          <a:xfrm>
            <a:off x="6320599" y="1902523"/>
            <a:ext cx="194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 err="1"/>
              <a:t>Машинне</a:t>
            </a:r>
            <a:r>
              <a:rPr lang="en" sz="2400" b="1"/>
              <a:t> </a:t>
            </a:r>
            <a:r>
              <a:rPr lang="en" sz="2400" b="1" err="1"/>
              <a:t>навчання</a:t>
            </a:r>
            <a:endParaRPr lang="en-US" sz="2400" b="1"/>
          </a:p>
          <a:p>
            <a:endParaRPr lang="en" sz="2400" b="1"/>
          </a:p>
        </p:txBody>
      </p:sp>
      <p:sp>
        <p:nvSpPr>
          <p:cNvPr id="2228" name="Google Shape;2228;p41"/>
          <p:cNvSpPr txBox="1">
            <a:spLocks noGrp="1"/>
          </p:cNvSpPr>
          <p:nvPr>
            <p:ph type="subTitle" idx="4"/>
          </p:nvPr>
        </p:nvSpPr>
        <p:spPr>
          <a:xfrm>
            <a:off x="5234749" y="2886266"/>
            <a:ext cx="3295387" cy="1163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600" err="1">
                <a:solidFill>
                  <a:schemeClr val="bg2"/>
                </a:solidFill>
              </a:rPr>
              <a:t>Це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сфера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комп'ютерних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наук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яка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використовується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для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розробки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алгоритмів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які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навчаються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самі</a:t>
            </a:r>
            <a:r>
              <a:rPr lang="en" sz="1600">
                <a:solidFill>
                  <a:schemeClr val="bg2"/>
                </a:solidFill>
              </a:rPr>
              <a:t> з </a:t>
            </a:r>
            <a:r>
              <a:rPr lang="en" sz="1600" err="1">
                <a:solidFill>
                  <a:schemeClr val="bg2"/>
                </a:solidFill>
              </a:rPr>
              <a:t>певного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набору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даних</a:t>
            </a:r>
            <a:r>
              <a:rPr lang="en" sz="1600">
                <a:solidFill>
                  <a:schemeClr val="bg2"/>
                </a:solidFill>
              </a:rPr>
              <a:t>. </a:t>
            </a:r>
            <a:r>
              <a:rPr lang="en" sz="1600" err="1">
                <a:solidFill>
                  <a:schemeClr val="bg2"/>
                </a:solidFill>
              </a:rPr>
              <a:t>Це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дозволяє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забезпечити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розв'язання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складних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задач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поліпшення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рішень</a:t>
            </a:r>
            <a:r>
              <a:rPr lang="en" sz="1600">
                <a:solidFill>
                  <a:schemeClr val="bg2"/>
                </a:solidFill>
              </a:rPr>
              <a:t> в </a:t>
            </a:r>
            <a:r>
              <a:rPr lang="en" sz="1600" err="1">
                <a:solidFill>
                  <a:schemeClr val="bg2"/>
                </a:solidFill>
              </a:rPr>
              <a:t>бізнесі</a:t>
            </a:r>
            <a:r>
              <a:rPr lang="en" sz="1600">
                <a:solidFill>
                  <a:schemeClr val="bg2"/>
                </a:solidFill>
              </a:rPr>
              <a:t>, </a:t>
            </a:r>
            <a:r>
              <a:rPr lang="en" sz="1600" err="1">
                <a:solidFill>
                  <a:schemeClr val="bg2"/>
                </a:solidFill>
              </a:rPr>
              <a:t>медицині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та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інших</a:t>
            </a:r>
            <a:r>
              <a:rPr lang="en" sz="1600">
                <a:solidFill>
                  <a:schemeClr val="bg2"/>
                </a:solidFill>
              </a:rPr>
              <a:t> </a:t>
            </a:r>
            <a:r>
              <a:rPr lang="en" sz="1600" err="1">
                <a:solidFill>
                  <a:schemeClr val="bg2"/>
                </a:solidFill>
              </a:rPr>
              <a:t>сферах</a:t>
            </a:r>
            <a:r>
              <a:rPr lang="en" sz="1600">
                <a:solidFill>
                  <a:schemeClr val="bg2"/>
                </a:solidFill>
              </a:rPr>
              <a:t>.</a:t>
            </a:r>
            <a:endParaRPr lang="en-US">
              <a:solidFill>
                <a:schemeClr val="bg2"/>
              </a:solidFill>
            </a:endParaRPr>
          </a:p>
          <a:p>
            <a:endParaRPr lang="en" sz="1600">
              <a:solidFill>
                <a:srgbClr val="000000"/>
              </a:solidFill>
            </a:endParaRPr>
          </a:p>
          <a:p>
            <a:endParaRPr lang="en" sz="1600">
              <a:solidFill>
                <a:schemeClr val="bg2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">
              <a:latin typeface="Barlow Semi Condensed"/>
              <a:ea typeface="Barlow Semi Condensed"/>
              <a:cs typeface="Barlow Semi Condensed"/>
            </a:endParaRPr>
          </a:p>
        </p:txBody>
      </p:sp>
      <p:sp>
        <p:nvSpPr>
          <p:cNvPr id="2233" name="Google Shape;2233;p41"/>
          <p:cNvSpPr txBox="1"/>
          <p:nvPr/>
        </p:nvSpPr>
        <p:spPr>
          <a:xfrm>
            <a:off x="354901" y="1548384"/>
            <a:ext cx="12177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03</a:t>
            </a:r>
            <a:endParaRPr sz="8000">
              <a:solidFill>
                <a:schemeClr val="accen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36" name="Google Shape;2236;p41"/>
          <p:cNvSpPr txBox="1"/>
          <p:nvPr/>
        </p:nvSpPr>
        <p:spPr>
          <a:xfrm>
            <a:off x="5063454" y="2029397"/>
            <a:ext cx="12558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rPr>
              <a:t>04</a:t>
            </a:r>
            <a:endParaRPr lang="en-US" sz="8000">
              <a:solidFill>
                <a:schemeClr val="accent1"/>
              </a:solidFill>
              <a:latin typeface="Fjalla One"/>
              <a:ea typeface="Fjalla One"/>
              <a:cs typeface="Fjalla One"/>
            </a:endParaRPr>
          </a:p>
        </p:txBody>
      </p:sp>
    </p:spTree>
    <p:extLst>
      <p:ext uri="{BB962C8B-B14F-4D97-AF65-F5344CB8AC3E}">
        <p14:creationId xmlns:p14="http://schemas.microsoft.com/office/powerpoint/2010/main" val="257062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Google Shape;2195;p40"/>
          <p:cNvSpPr txBox="1">
            <a:spLocks noGrp="1"/>
          </p:cNvSpPr>
          <p:nvPr>
            <p:ph type="title"/>
          </p:nvPr>
        </p:nvSpPr>
        <p:spPr>
          <a:xfrm>
            <a:off x="1695259" y="95440"/>
            <a:ext cx="5577900" cy="5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sz="2000" b="1"/>
              <a:t>Б</a:t>
            </a:r>
            <a:r>
              <a:rPr lang="en" sz="2000" b="1" err="1"/>
              <a:t>акалаврська</a:t>
            </a:r>
            <a:r>
              <a:rPr lang="en" sz="2000" b="1"/>
              <a:t> </a:t>
            </a:r>
            <a:r>
              <a:rPr lang="en" sz="2000" b="1" err="1"/>
              <a:t>програма</a:t>
            </a:r>
            <a:r>
              <a:rPr lang="en" sz="2000" b="1"/>
              <a:t> з </a:t>
            </a:r>
            <a:r>
              <a:rPr lang="en" sz="2000" b="1" err="1"/>
              <a:t>комп'ютерних</a:t>
            </a:r>
            <a:r>
              <a:rPr lang="en" sz="2000" b="1"/>
              <a:t> </a:t>
            </a:r>
            <a:r>
              <a:rPr lang="en" sz="2000" b="1" err="1"/>
              <a:t>наук</a:t>
            </a:r>
            <a:r>
              <a:rPr lang="en" sz="2000" b="1"/>
              <a:t> </a:t>
            </a:r>
            <a:r>
              <a:rPr lang="en" sz="2000" b="1" err="1"/>
              <a:t>включає</a:t>
            </a:r>
            <a:r>
              <a:rPr lang="en" sz="2000" b="1"/>
              <a:t> </a:t>
            </a:r>
            <a:r>
              <a:rPr lang="en" sz="2000" b="1" err="1"/>
              <a:t>такі</a:t>
            </a:r>
            <a:r>
              <a:rPr lang="en" sz="2000" b="1"/>
              <a:t> </a:t>
            </a:r>
            <a:r>
              <a:rPr lang="en" sz="2000" b="1" err="1"/>
              <a:t>предмети</a:t>
            </a:r>
            <a:r>
              <a:rPr lang="en" b="1">
                <a:solidFill>
                  <a:srgbClr val="000000"/>
                </a:solidFill>
              </a:rPr>
              <a:t> </a:t>
            </a:r>
            <a:endParaRPr lang="en-US"/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"/>
          </a:p>
        </p:txBody>
      </p:sp>
      <p:sp>
        <p:nvSpPr>
          <p:cNvPr id="42" name="Subtitle 41">
            <a:extLst>
              <a:ext uri="{FF2B5EF4-FFF2-40B4-BE49-F238E27FC236}">
                <a16:creationId xmlns:a16="http://schemas.microsoft.com/office/drawing/2014/main" id="{087725F9-BEEF-3C5D-D9AD-3CB1D0759DE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693926" y="1120521"/>
            <a:ext cx="2474512" cy="869550"/>
          </a:xfrm>
        </p:spPr>
        <p:txBody>
          <a:bodyPr/>
          <a:lstStyle/>
          <a:p>
            <a:pPr algn="l"/>
            <a:r>
              <a:rPr lang="en-US" sz="2000" err="1">
                <a:solidFill>
                  <a:schemeClr val="bg2"/>
                </a:solidFill>
              </a:rPr>
              <a:t>Основи</a:t>
            </a:r>
            <a:r>
              <a:rPr lang="en-US" sz="2000">
                <a:solidFill>
                  <a:schemeClr val="bg2"/>
                </a:solidFill>
              </a:rPr>
              <a:t> </a:t>
            </a:r>
            <a:r>
              <a:rPr lang="en-US" sz="2000" err="1">
                <a:solidFill>
                  <a:schemeClr val="bg2"/>
                </a:solidFill>
              </a:rPr>
              <a:t>програмування</a:t>
            </a:r>
            <a:endParaRPr lang="en-US" sz="2000">
              <a:solidFill>
                <a:schemeClr val="bg2"/>
              </a:solidFill>
            </a:endParaRPr>
          </a:p>
          <a:p>
            <a:endParaRPr lang="en-US"/>
          </a:p>
        </p:txBody>
      </p:sp>
      <p:sp>
        <p:nvSpPr>
          <p:cNvPr id="46" name="Subtitle 45">
            <a:extLst>
              <a:ext uri="{FF2B5EF4-FFF2-40B4-BE49-F238E27FC236}">
                <a16:creationId xmlns:a16="http://schemas.microsoft.com/office/drawing/2014/main" id="{4D38473B-C2F1-B009-8BC0-1C1026FF1A76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5793105" y="1120521"/>
            <a:ext cx="2665012" cy="1026713"/>
          </a:xfrm>
        </p:spPr>
        <p:txBody>
          <a:bodyPr/>
          <a:lstStyle/>
          <a:p>
            <a:pPr algn="l"/>
            <a:r>
              <a:rPr lang="en-US" sz="2000" err="1">
                <a:solidFill>
                  <a:schemeClr val="bg2"/>
                </a:solidFill>
              </a:rPr>
              <a:t>Математика</a:t>
            </a:r>
            <a:r>
              <a:rPr lang="en-US" sz="2000">
                <a:solidFill>
                  <a:schemeClr val="bg2"/>
                </a:solidFill>
              </a:rPr>
              <a:t> </a:t>
            </a:r>
            <a:r>
              <a:rPr lang="en-US" sz="2000" err="1">
                <a:solidFill>
                  <a:schemeClr val="bg2"/>
                </a:solidFill>
              </a:rPr>
              <a:t>та</a:t>
            </a:r>
            <a:r>
              <a:rPr lang="en-US" sz="2000">
                <a:solidFill>
                  <a:schemeClr val="bg2"/>
                </a:solidFill>
              </a:rPr>
              <a:t> </a:t>
            </a:r>
            <a:r>
              <a:rPr lang="en-US" sz="2000" err="1">
                <a:solidFill>
                  <a:schemeClr val="bg2"/>
                </a:solidFill>
              </a:rPr>
              <a:t>теорія</a:t>
            </a:r>
            <a:r>
              <a:rPr lang="en-US" sz="2000">
                <a:solidFill>
                  <a:schemeClr val="bg2"/>
                </a:solidFill>
              </a:rPr>
              <a:t> </a:t>
            </a:r>
            <a:r>
              <a:rPr lang="en-US" sz="2000" err="1">
                <a:solidFill>
                  <a:schemeClr val="bg2"/>
                </a:solidFill>
              </a:rPr>
              <a:t>обчислень</a:t>
            </a:r>
            <a:endParaRPr lang="en-US" sz="2000">
              <a:solidFill>
                <a:schemeClr val="bg2"/>
              </a:solidFill>
            </a:endParaRPr>
          </a:p>
          <a:p>
            <a:endParaRPr lang="en-US" sz="2000"/>
          </a:p>
        </p:txBody>
      </p:sp>
      <p:sp>
        <p:nvSpPr>
          <p:cNvPr id="2284" name="TextBox 2283">
            <a:extLst>
              <a:ext uri="{FF2B5EF4-FFF2-40B4-BE49-F238E27FC236}">
                <a16:creationId xmlns:a16="http://schemas.microsoft.com/office/drawing/2014/main" id="{4BA215F9-F3F1-39BF-A16B-0DD4DDB56564}"/>
              </a:ext>
            </a:extLst>
          </p:cNvPr>
          <p:cNvSpPr txBox="1"/>
          <p:nvPr/>
        </p:nvSpPr>
        <p:spPr>
          <a:xfrm>
            <a:off x="1704975" y="2152650"/>
            <a:ext cx="334803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Архітектура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комп'ютерів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операційні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системи</a:t>
            </a:r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sp>
        <p:nvSpPr>
          <p:cNvPr id="2285" name="TextBox 2284">
            <a:extLst>
              <a:ext uri="{FF2B5EF4-FFF2-40B4-BE49-F238E27FC236}">
                <a16:creationId xmlns:a16="http://schemas.microsoft.com/office/drawing/2014/main" id="{C996A9B1-C80A-F718-265A-AB42F18C7656}"/>
              </a:ext>
            </a:extLst>
          </p:cNvPr>
          <p:cNvSpPr txBox="1"/>
          <p:nvPr/>
        </p:nvSpPr>
        <p:spPr>
          <a:xfrm>
            <a:off x="5791200" y="2152650"/>
            <a:ext cx="290036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Розробка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програмного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забезпечення</a:t>
            </a:r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grpSp>
        <p:nvGrpSpPr>
          <p:cNvPr id="2305" name="Google Shape;2122;p37">
            <a:extLst>
              <a:ext uri="{FF2B5EF4-FFF2-40B4-BE49-F238E27FC236}">
                <a16:creationId xmlns:a16="http://schemas.microsoft.com/office/drawing/2014/main" id="{9B987003-C089-52DF-0BAE-0620564097FB}"/>
              </a:ext>
            </a:extLst>
          </p:cNvPr>
          <p:cNvGrpSpPr/>
          <p:nvPr/>
        </p:nvGrpSpPr>
        <p:grpSpPr>
          <a:xfrm>
            <a:off x="969772" y="2132964"/>
            <a:ext cx="635100" cy="734983"/>
            <a:chOff x="731647" y="2728277"/>
            <a:chExt cx="635100" cy="734983"/>
          </a:xfrm>
        </p:grpSpPr>
        <p:grpSp>
          <p:nvGrpSpPr>
            <p:cNvPr id="2298" name="Google Shape;2123;p37">
              <a:extLst>
                <a:ext uri="{FF2B5EF4-FFF2-40B4-BE49-F238E27FC236}">
                  <a16:creationId xmlns:a16="http://schemas.microsoft.com/office/drawing/2014/main" id="{D3295F8A-6849-93FF-877D-F6D16C8A72BC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03" name="Google Shape;2124;p37">
                <a:extLst>
                  <a:ext uri="{FF2B5EF4-FFF2-40B4-BE49-F238E27FC236}">
                    <a16:creationId xmlns:a16="http://schemas.microsoft.com/office/drawing/2014/main" id="{8B59A0F4-D93B-EDDA-0F26-1237DC37419D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4" name="Google Shape;2125;p37">
                <a:extLst>
                  <a:ext uri="{FF2B5EF4-FFF2-40B4-BE49-F238E27FC236}">
                    <a16:creationId xmlns:a16="http://schemas.microsoft.com/office/drawing/2014/main" id="{592BC8EB-FE0C-AC47-EFAE-C22DEDF342CA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9" name="Google Shape;2126;p37">
              <a:extLst>
                <a:ext uri="{FF2B5EF4-FFF2-40B4-BE49-F238E27FC236}">
                  <a16:creationId xmlns:a16="http://schemas.microsoft.com/office/drawing/2014/main" id="{C218E196-FA45-FD4E-681F-FC3AB0D3B31C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00" name="Google Shape;2127;p37">
                <a:extLst>
                  <a:ext uri="{FF2B5EF4-FFF2-40B4-BE49-F238E27FC236}">
                    <a16:creationId xmlns:a16="http://schemas.microsoft.com/office/drawing/2014/main" id="{1F4B682E-8279-C1D7-EB03-4B2348A2AA82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01" name="Google Shape;2128;p37">
                <a:extLst>
                  <a:ext uri="{FF2B5EF4-FFF2-40B4-BE49-F238E27FC236}">
                    <a16:creationId xmlns:a16="http://schemas.microsoft.com/office/drawing/2014/main" id="{3BA38A2D-409F-45BE-5AC0-97EC9C85E4DE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02" name="Google Shape;2129;p37">
                <a:extLst>
                  <a:ext uri="{FF2B5EF4-FFF2-40B4-BE49-F238E27FC236}">
                    <a16:creationId xmlns:a16="http://schemas.microsoft.com/office/drawing/2014/main" id="{6A4E4528-381A-6472-E497-1D5C3715E81B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07" name="Google Shape;2149;p37">
            <a:extLst>
              <a:ext uri="{FF2B5EF4-FFF2-40B4-BE49-F238E27FC236}">
                <a16:creationId xmlns:a16="http://schemas.microsoft.com/office/drawing/2014/main" id="{2730F9FC-4644-6073-DA64-4A690F615E56}"/>
              </a:ext>
            </a:extLst>
          </p:cNvPr>
          <p:cNvSpPr txBox="1">
            <a:spLocks/>
          </p:cNvSpPr>
          <p:nvPr/>
        </p:nvSpPr>
        <p:spPr>
          <a:xfrm>
            <a:off x="1051941" y="2285047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2316" name="Google Shape;2122;p37">
            <a:extLst>
              <a:ext uri="{FF2B5EF4-FFF2-40B4-BE49-F238E27FC236}">
                <a16:creationId xmlns:a16="http://schemas.microsoft.com/office/drawing/2014/main" id="{4790E6B3-B171-D78D-462F-8620E392854F}"/>
              </a:ext>
            </a:extLst>
          </p:cNvPr>
          <p:cNvGrpSpPr/>
          <p:nvPr/>
        </p:nvGrpSpPr>
        <p:grpSpPr>
          <a:xfrm>
            <a:off x="5084572" y="1042352"/>
            <a:ext cx="635100" cy="734983"/>
            <a:chOff x="731647" y="2728277"/>
            <a:chExt cx="635100" cy="734983"/>
          </a:xfrm>
        </p:grpSpPr>
        <p:grpSp>
          <p:nvGrpSpPr>
            <p:cNvPr id="2309" name="Google Shape;2123;p37">
              <a:extLst>
                <a:ext uri="{FF2B5EF4-FFF2-40B4-BE49-F238E27FC236}">
                  <a16:creationId xmlns:a16="http://schemas.microsoft.com/office/drawing/2014/main" id="{EDAD52DF-7736-0857-1FA6-8F4779B59599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14" name="Google Shape;2124;p37">
                <a:extLst>
                  <a:ext uri="{FF2B5EF4-FFF2-40B4-BE49-F238E27FC236}">
                    <a16:creationId xmlns:a16="http://schemas.microsoft.com/office/drawing/2014/main" id="{DE026A26-EA92-1537-1506-485A39B8F1DB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5" name="Google Shape;2125;p37">
                <a:extLst>
                  <a:ext uri="{FF2B5EF4-FFF2-40B4-BE49-F238E27FC236}">
                    <a16:creationId xmlns:a16="http://schemas.microsoft.com/office/drawing/2014/main" id="{2C5BE208-6556-1A5A-9413-F9345630F2CA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0" name="Google Shape;2126;p37">
              <a:extLst>
                <a:ext uri="{FF2B5EF4-FFF2-40B4-BE49-F238E27FC236}">
                  <a16:creationId xmlns:a16="http://schemas.microsoft.com/office/drawing/2014/main" id="{7EDA112A-2E7D-378C-D1FA-82836F47BE47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11" name="Google Shape;2127;p37">
                <a:extLst>
                  <a:ext uri="{FF2B5EF4-FFF2-40B4-BE49-F238E27FC236}">
                    <a16:creationId xmlns:a16="http://schemas.microsoft.com/office/drawing/2014/main" id="{67D10282-7123-4722-7928-9CFEF80575B2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12" name="Google Shape;2128;p37">
                <a:extLst>
                  <a:ext uri="{FF2B5EF4-FFF2-40B4-BE49-F238E27FC236}">
                    <a16:creationId xmlns:a16="http://schemas.microsoft.com/office/drawing/2014/main" id="{A5B22EAD-FB74-EB6A-5F54-8DAF4D1B11A6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13" name="Google Shape;2129;p37">
                <a:extLst>
                  <a:ext uri="{FF2B5EF4-FFF2-40B4-BE49-F238E27FC236}">
                    <a16:creationId xmlns:a16="http://schemas.microsoft.com/office/drawing/2014/main" id="{4BAF7D1E-BA9C-7073-471E-D9AA66A04435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18" name="Google Shape;2149;p37">
            <a:extLst>
              <a:ext uri="{FF2B5EF4-FFF2-40B4-BE49-F238E27FC236}">
                <a16:creationId xmlns:a16="http://schemas.microsoft.com/office/drawing/2014/main" id="{9B845596-A20F-440A-1F8A-D297555722DE}"/>
              </a:ext>
            </a:extLst>
          </p:cNvPr>
          <p:cNvSpPr txBox="1">
            <a:spLocks/>
          </p:cNvSpPr>
          <p:nvPr/>
        </p:nvSpPr>
        <p:spPr>
          <a:xfrm>
            <a:off x="5166741" y="1194435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02</a:t>
            </a:r>
          </a:p>
        </p:txBody>
      </p:sp>
      <p:grpSp>
        <p:nvGrpSpPr>
          <p:cNvPr id="2327" name="Google Shape;2122;p37">
            <a:extLst>
              <a:ext uri="{FF2B5EF4-FFF2-40B4-BE49-F238E27FC236}">
                <a16:creationId xmlns:a16="http://schemas.microsoft.com/office/drawing/2014/main" id="{624226E4-4879-BFC0-A6F6-CA51A80B205A}"/>
              </a:ext>
            </a:extLst>
          </p:cNvPr>
          <p:cNvGrpSpPr/>
          <p:nvPr/>
        </p:nvGrpSpPr>
        <p:grpSpPr>
          <a:xfrm>
            <a:off x="5084572" y="2128202"/>
            <a:ext cx="635100" cy="734983"/>
            <a:chOff x="731647" y="2728277"/>
            <a:chExt cx="635100" cy="734983"/>
          </a:xfrm>
        </p:grpSpPr>
        <p:grpSp>
          <p:nvGrpSpPr>
            <p:cNvPr id="2320" name="Google Shape;2123;p37">
              <a:extLst>
                <a:ext uri="{FF2B5EF4-FFF2-40B4-BE49-F238E27FC236}">
                  <a16:creationId xmlns:a16="http://schemas.microsoft.com/office/drawing/2014/main" id="{C4FEC818-B266-2011-C0C8-9F3C2006EFC3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25" name="Google Shape;2124;p37">
                <a:extLst>
                  <a:ext uri="{FF2B5EF4-FFF2-40B4-BE49-F238E27FC236}">
                    <a16:creationId xmlns:a16="http://schemas.microsoft.com/office/drawing/2014/main" id="{585A6E59-EE04-9C08-9BB8-84F11C15A647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6" name="Google Shape;2125;p37">
                <a:extLst>
                  <a:ext uri="{FF2B5EF4-FFF2-40B4-BE49-F238E27FC236}">
                    <a16:creationId xmlns:a16="http://schemas.microsoft.com/office/drawing/2014/main" id="{733E206B-9C36-0AC2-E761-4C571E079136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21" name="Google Shape;2126;p37">
              <a:extLst>
                <a:ext uri="{FF2B5EF4-FFF2-40B4-BE49-F238E27FC236}">
                  <a16:creationId xmlns:a16="http://schemas.microsoft.com/office/drawing/2014/main" id="{9D5C9699-AAC7-9580-54DC-D0CB32DDF5EE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22" name="Google Shape;2127;p37">
                <a:extLst>
                  <a:ext uri="{FF2B5EF4-FFF2-40B4-BE49-F238E27FC236}">
                    <a16:creationId xmlns:a16="http://schemas.microsoft.com/office/drawing/2014/main" id="{BFB910D1-C999-49BA-63B4-397247632AE1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23" name="Google Shape;2128;p37">
                <a:extLst>
                  <a:ext uri="{FF2B5EF4-FFF2-40B4-BE49-F238E27FC236}">
                    <a16:creationId xmlns:a16="http://schemas.microsoft.com/office/drawing/2014/main" id="{0F2D407B-334C-980D-B033-93C103CBD772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24" name="Google Shape;2129;p37">
                <a:extLst>
                  <a:ext uri="{FF2B5EF4-FFF2-40B4-BE49-F238E27FC236}">
                    <a16:creationId xmlns:a16="http://schemas.microsoft.com/office/drawing/2014/main" id="{640BC379-8D0A-24D7-55B2-19CB8552DF41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29" name="Google Shape;2149;p37">
            <a:extLst>
              <a:ext uri="{FF2B5EF4-FFF2-40B4-BE49-F238E27FC236}">
                <a16:creationId xmlns:a16="http://schemas.microsoft.com/office/drawing/2014/main" id="{8727CE74-CD12-15B2-109E-8BC234C34FBF}"/>
              </a:ext>
            </a:extLst>
          </p:cNvPr>
          <p:cNvSpPr txBox="1">
            <a:spLocks/>
          </p:cNvSpPr>
          <p:nvPr/>
        </p:nvSpPr>
        <p:spPr>
          <a:xfrm>
            <a:off x="5166741" y="2280285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30" name="TextBox 2329">
            <a:extLst>
              <a:ext uri="{FF2B5EF4-FFF2-40B4-BE49-F238E27FC236}">
                <a16:creationId xmlns:a16="http://schemas.microsoft.com/office/drawing/2014/main" id="{7A7D08D3-04D5-9EED-E926-C0B77EBD12BB}"/>
              </a:ext>
            </a:extLst>
          </p:cNvPr>
          <p:cNvSpPr txBox="1"/>
          <p:nvPr/>
        </p:nvSpPr>
        <p:spPr>
          <a:xfrm>
            <a:off x="1685925" y="3248025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Проектування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аналіз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алгоритмів</a:t>
            </a:r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sp>
        <p:nvSpPr>
          <p:cNvPr id="2331" name="TextBox 2330">
            <a:extLst>
              <a:ext uri="{FF2B5EF4-FFF2-40B4-BE49-F238E27FC236}">
                <a16:creationId xmlns:a16="http://schemas.microsoft.com/office/drawing/2014/main" id="{50B809F0-65AF-5EFD-F7B0-489A77C53610}"/>
              </a:ext>
            </a:extLst>
          </p:cNvPr>
          <p:cNvSpPr txBox="1"/>
          <p:nvPr/>
        </p:nvSpPr>
        <p:spPr>
          <a:xfrm>
            <a:off x="5795963" y="3252787"/>
            <a:ext cx="30099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Графічне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проектування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обробка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зображень</a:t>
            </a:r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grpSp>
        <p:nvGrpSpPr>
          <p:cNvPr id="2332" name="Google Shape;2122;p37">
            <a:extLst>
              <a:ext uri="{FF2B5EF4-FFF2-40B4-BE49-F238E27FC236}">
                <a16:creationId xmlns:a16="http://schemas.microsoft.com/office/drawing/2014/main" id="{358DA18E-381C-B6B1-7C7C-009A261FC7E5}"/>
              </a:ext>
            </a:extLst>
          </p:cNvPr>
          <p:cNvGrpSpPr/>
          <p:nvPr/>
        </p:nvGrpSpPr>
        <p:grpSpPr>
          <a:xfrm>
            <a:off x="979297" y="3223576"/>
            <a:ext cx="635100" cy="734983"/>
            <a:chOff x="731647" y="2728277"/>
            <a:chExt cx="635100" cy="734983"/>
          </a:xfrm>
        </p:grpSpPr>
        <p:grpSp>
          <p:nvGrpSpPr>
            <p:cNvPr id="2333" name="Google Shape;2123;p37">
              <a:extLst>
                <a:ext uri="{FF2B5EF4-FFF2-40B4-BE49-F238E27FC236}">
                  <a16:creationId xmlns:a16="http://schemas.microsoft.com/office/drawing/2014/main" id="{B027B6B7-3995-28BD-6404-F8ED41B3E66B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38" name="Google Shape;2124;p37">
                <a:extLst>
                  <a:ext uri="{FF2B5EF4-FFF2-40B4-BE49-F238E27FC236}">
                    <a16:creationId xmlns:a16="http://schemas.microsoft.com/office/drawing/2014/main" id="{0C64F6FF-9EE6-C578-5665-C8073E1AD8DB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9" name="Google Shape;2125;p37">
                <a:extLst>
                  <a:ext uri="{FF2B5EF4-FFF2-40B4-BE49-F238E27FC236}">
                    <a16:creationId xmlns:a16="http://schemas.microsoft.com/office/drawing/2014/main" id="{3BDA4607-A52B-9A97-8388-038B20D4DD20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34" name="Google Shape;2126;p37">
              <a:extLst>
                <a:ext uri="{FF2B5EF4-FFF2-40B4-BE49-F238E27FC236}">
                  <a16:creationId xmlns:a16="http://schemas.microsoft.com/office/drawing/2014/main" id="{D994034B-C73F-E876-2BD2-930E260BCB61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35" name="Google Shape;2127;p37">
                <a:extLst>
                  <a:ext uri="{FF2B5EF4-FFF2-40B4-BE49-F238E27FC236}">
                    <a16:creationId xmlns:a16="http://schemas.microsoft.com/office/drawing/2014/main" id="{19E5D660-35B2-10E2-701A-E250924401CE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36" name="Google Shape;2128;p37">
                <a:extLst>
                  <a:ext uri="{FF2B5EF4-FFF2-40B4-BE49-F238E27FC236}">
                    <a16:creationId xmlns:a16="http://schemas.microsoft.com/office/drawing/2014/main" id="{673EBB30-27F6-FDCF-5A8E-5498328C7E19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37" name="Google Shape;2129;p37">
                <a:extLst>
                  <a:ext uri="{FF2B5EF4-FFF2-40B4-BE49-F238E27FC236}">
                    <a16:creationId xmlns:a16="http://schemas.microsoft.com/office/drawing/2014/main" id="{0A5BCF8B-97F4-A555-CB85-B112A1C5C4D6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40" name="Google Shape;2149;p37">
            <a:extLst>
              <a:ext uri="{FF2B5EF4-FFF2-40B4-BE49-F238E27FC236}">
                <a16:creationId xmlns:a16="http://schemas.microsoft.com/office/drawing/2014/main" id="{5C9240F3-BA6C-C9FE-CA7E-A354B7D7283B}"/>
              </a:ext>
            </a:extLst>
          </p:cNvPr>
          <p:cNvSpPr txBox="1">
            <a:spLocks/>
          </p:cNvSpPr>
          <p:nvPr/>
        </p:nvSpPr>
        <p:spPr>
          <a:xfrm>
            <a:off x="1061465" y="3375659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05</a:t>
            </a:r>
          </a:p>
        </p:txBody>
      </p:sp>
      <p:grpSp>
        <p:nvGrpSpPr>
          <p:cNvPr id="2341" name="Google Shape;2122;p37">
            <a:extLst>
              <a:ext uri="{FF2B5EF4-FFF2-40B4-BE49-F238E27FC236}">
                <a16:creationId xmlns:a16="http://schemas.microsoft.com/office/drawing/2014/main" id="{B768BB1E-D3EA-2567-8408-E8B51029AB79}"/>
              </a:ext>
            </a:extLst>
          </p:cNvPr>
          <p:cNvGrpSpPr/>
          <p:nvPr/>
        </p:nvGrpSpPr>
        <p:grpSpPr>
          <a:xfrm>
            <a:off x="5089335" y="3223576"/>
            <a:ext cx="635100" cy="734983"/>
            <a:chOff x="731647" y="2728277"/>
            <a:chExt cx="635100" cy="734983"/>
          </a:xfrm>
        </p:grpSpPr>
        <p:grpSp>
          <p:nvGrpSpPr>
            <p:cNvPr id="2342" name="Google Shape;2123;p37">
              <a:extLst>
                <a:ext uri="{FF2B5EF4-FFF2-40B4-BE49-F238E27FC236}">
                  <a16:creationId xmlns:a16="http://schemas.microsoft.com/office/drawing/2014/main" id="{147A3ADB-FD3B-D119-46F4-280F08045578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47" name="Google Shape;2124;p37">
                <a:extLst>
                  <a:ext uri="{FF2B5EF4-FFF2-40B4-BE49-F238E27FC236}">
                    <a16:creationId xmlns:a16="http://schemas.microsoft.com/office/drawing/2014/main" id="{73B8F244-2189-5811-CFB2-6BECF0D69669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8" name="Google Shape;2125;p37">
                <a:extLst>
                  <a:ext uri="{FF2B5EF4-FFF2-40B4-BE49-F238E27FC236}">
                    <a16:creationId xmlns:a16="http://schemas.microsoft.com/office/drawing/2014/main" id="{69166B33-AAAA-BB3F-39EB-84AE8AA8DBDD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3" name="Google Shape;2126;p37">
              <a:extLst>
                <a:ext uri="{FF2B5EF4-FFF2-40B4-BE49-F238E27FC236}">
                  <a16:creationId xmlns:a16="http://schemas.microsoft.com/office/drawing/2014/main" id="{3C013779-AF9A-4D2E-466C-93F920978B01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44" name="Google Shape;2127;p37">
                <a:extLst>
                  <a:ext uri="{FF2B5EF4-FFF2-40B4-BE49-F238E27FC236}">
                    <a16:creationId xmlns:a16="http://schemas.microsoft.com/office/drawing/2014/main" id="{DA5B639E-DFD2-6BE4-CF35-63283696AFB5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45" name="Google Shape;2128;p37">
                <a:extLst>
                  <a:ext uri="{FF2B5EF4-FFF2-40B4-BE49-F238E27FC236}">
                    <a16:creationId xmlns:a16="http://schemas.microsoft.com/office/drawing/2014/main" id="{7CE00086-DF8E-9717-2568-D16F2C562C29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46" name="Google Shape;2129;p37">
                <a:extLst>
                  <a:ext uri="{FF2B5EF4-FFF2-40B4-BE49-F238E27FC236}">
                    <a16:creationId xmlns:a16="http://schemas.microsoft.com/office/drawing/2014/main" id="{D85A391B-AAD9-6170-26AF-C8405857FCFA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49" name="Google Shape;2149;p37">
            <a:extLst>
              <a:ext uri="{FF2B5EF4-FFF2-40B4-BE49-F238E27FC236}">
                <a16:creationId xmlns:a16="http://schemas.microsoft.com/office/drawing/2014/main" id="{1F22D881-4A3B-FDA6-9912-454B080FD01C}"/>
              </a:ext>
            </a:extLst>
          </p:cNvPr>
          <p:cNvSpPr txBox="1">
            <a:spLocks/>
          </p:cNvSpPr>
          <p:nvPr/>
        </p:nvSpPr>
        <p:spPr>
          <a:xfrm>
            <a:off x="5171502" y="3375659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06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350" name="Google Shape;2122;p37">
            <a:extLst>
              <a:ext uri="{FF2B5EF4-FFF2-40B4-BE49-F238E27FC236}">
                <a16:creationId xmlns:a16="http://schemas.microsoft.com/office/drawing/2014/main" id="{C07A6E6E-0006-6D76-2AC8-4227F875D5BF}"/>
              </a:ext>
            </a:extLst>
          </p:cNvPr>
          <p:cNvGrpSpPr/>
          <p:nvPr/>
        </p:nvGrpSpPr>
        <p:grpSpPr>
          <a:xfrm>
            <a:off x="969772" y="1042352"/>
            <a:ext cx="635100" cy="734983"/>
            <a:chOff x="731647" y="2728277"/>
            <a:chExt cx="635100" cy="734983"/>
          </a:xfrm>
        </p:grpSpPr>
        <p:grpSp>
          <p:nvGrpSpPr>
            <p:cNvPr id="2351" name="Google Shape;2123;p37">
              <a:extLst>
                <a:ext uri="{FF2B5EF4-FFF2-40B4-BE49-F238E27FC236}">
                  <a16:creationId xmlns:a16="http://schemas.microsoft.com/office/drawing/2014/main" id="{FAF1692B-BF5D-5C62-DC79-48BF94A1E9B8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56" name="Google Shape;2124;p37">
                <a:extLst>
                  <a:ext uri="{FF2B5EF4-FFF2-40B4-BE49-F238E27FC236}">
                    <a16:creationId xmlns:a16="http://schemas.microsoft.com/office/drawing/2014/main" id="{A71BAC90-0547-6805-D6A3-7757A4851BE7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7" name="Google Shape;2125;p37">
                <a:extLst>
                  <a:ext uri="{FF2B5EF4-FFF2-40B4-BE49-F238E27FC236}">
                    <a16:creationId xmlns:a16="http://schemas.microsoft.com/office/drawing/2014/main" id="{08B8CE40-2327-0BC8-B05C-5E31350688F2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52" name="Google Shape;2126;p37">
              <a:extLst>
                <a:ext uri="{FF2B5EF4-FFF2-40B4-BE49-F238E27FC236}">
                  <a16:creationId xmlns:a16="http://schemas.microsoft.com/office/drawing/2014/main" id="{EE6C3353-3D3C-ECAF-AF54-A4AA65CA946B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53" name="Google Shape;2127;p37">
                <a:extLst>
                  <a:ext uri="{FF2B5EF4-FFF2-40B4-BE49-F238E27FC236}">
                    <a16:creationId xmlns:a16="http://schemas.microsoft.com/office/drawing/2014/main" id="{27C40E7F-7E79-6CDF-7B93-4F755A5B4683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54" name="Google Shape;2128;p37">
                <a:extLst>
                  <a:ext uri="{FF2B5EF4-FFF2-40B4-BE49-F238E27FC236}">
                    <a16:creationId xmlns:a16="http://schemas.microsoft.com/office/drawing/2014/main" id="{AF8D2EA1-1E1E-09C1-B29E-DDC81AA495C4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55" name="Google Shape;2129;p37">
                <a:extLst>
                  <a:ext uri="{FF2B5EF4-FFF2-40B4-BE49-F238E27FC236}">
                    <a16:creationId xmlns:a16="http://schemas.microsoft.com/office/drawing/2014/main" id="{C092636A-7277-5AAC-7D20-21FBA3E30CFB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58" name="Google Shape;2149;p37">
            <a:extLst>
              <a:ext uri="{FF2B5EF4-FFF2-40B4-BE49-F238E27FC236}">
                <a16:creationId xmlns:a16="http://schemas.microsoft.com/office/drawing/2014/main" id="{42F7808B-2A93-9A1C-0741-13BE829E9C7B}"/>
              </a:ext>
            </a:extLst>
          </p:cNvPr>
          <p:cNvSpPr txBox="1">
            <a:spLocks/>
          </p:cNvSpPr>
          <p:nvPr/>
        </p:nvSpPr>
        <p:spPr>
          <a:xfrm>
            <a:off x="1051941" y="1194435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2" name="Google Shape;2122;p37">
            <a:extLst>
              <a:ext uri="{FF2B5EF4-FFF2-40B4-BE49-F238E27FC236}">
                <a16:creationId xmlns:a16="http://schemas.microsoft.com/office/drawing/2014/main" id="{01BAFE6E-F654-B9B5-9B47-A83C9179484F}"/>
              </a:ext>
            </a:extLst>
          </p:cNvPr>
          <p:cNvGrpSpPr/>
          <p:nvPr/>
        </p:nvGrpSpPr>
        <p:grpSpPr>
          <a:xfrm>
            <a:off x="2631885" y="4157026"/>
            <a:ext cx="635100" cy="734983"/>
            <a:chOff x="731647" y="2728277"/>
            <a:chExt cx="635100" cy="734983"/>
          </a:xfrm>
        </p:grpSpPr>
        <p:grpSp>
          <p:nvGrpSpPr>
            <p:cNvPr id="3" name="Google Shape;2123;p37">
              <a:extLst>
                <a:ext uri="{FF2B5EF4-FFF2-40B4-BE49-F238E27FC236}">
                  <a16:creationId xmlns:a16="http://schemas.microsoft.com/office/drawing/2014/main" id="{07E5E328-6341-2994-2447-1A36DA892386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8" name="Google Shape;2124;p37">
                <a:extLst>
                  <a:ext uri="{FF2B5EF4-FFF2-40B4-BE49-F238E27FC236}">
                    <a16:creationId xmlns:a16="http://schemas.microsoft.com/office/drawing/2014/main" id="{1EC2A349-EE7D-E73A-6981-9084AFD1C056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2125;p37">
                <a:extLst>
                  <a:ext uri="{FF2B5EF4-FFF2-40B4-BE49-F238E27FC236}">
                    <a16:creationId xmlns:a16="http://schemas.microsoft.com/office/drawing/2014/main" id="{9333E5AE-1B11-1541-029B-2C36EA10D41E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" name="Google Shape;2126;p37">
              <a:extLst>
                <a:ext uri="{FF2B5EF4-FFF2-40B4-BE49-F238E27FC236}">
                  <a16:creationId xmlns:a16="http://schemas.microsoft.com/office/drawing/2014/main" id="{F8C052DA-9452-8958-66AC-207D0943CCD7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5" name="Google Shape;2127;p37">
                <a:extLst>
                  <a:ext uri="{FF2B5EF4-FFF2-40B4-BE49-F238E27FC236}">
                    <a16:creationId xmlns:a16="http://schemas.microsoft.com/office/drawing/2014/main" id="{20014DB6-B8DE-75B6-C15C-5F70B56D34AA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6" name="Google Shape;2128;p37">
                <a:extLst>
                  <a:ext uri="{FF2B5EF4-FFF2-40B4-BE49-F238E27FC236}">
                    <a16:creationId xmlns:a16="http://schemas.microsoft.com/office/drawing/2014/main" id="{D367AF9F-A4F2-A0AA-AD41-26D5A97D194B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7" name="Google Shape;2129;p37">
                <a:extLst>
                  <a:ext uri="{FF2B5EF4-FFF2-40B4-BE49-F238E27FC236}">
                    <a16:creationId xmlns:a16="http://schemas.microsoft.com/office/drawing/2014/main" id="{113D3652-0014-C603-B9E2-E8E28FDEBC3B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10" name="Google Shape;2149;p37">
            <a:extLst>
              <a:ext uri="{FF2B5EF4-FFF2-40B4-BE49-F238E27FC236}">
                <a16:creationId xmlns:a16="http://schemas.microsoft.com/office/drawing/2014/main" id="{284EF676-FD89-F087-2A22-7F7456CE535A}"/>
              </a:ext>
            </a:extLst>
          </p:cNvPr>
          <p:cNvSpPr txBox="1">
            <a:spLocks/>
          </p:cNvSpPr>
          <p:nvPr/>
        </p:nvSpPr>
        <p:spPr>
          <a:xfrm>
            <a:off x="2714051" y="4309109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0A781A-45FD-A658-8501-AA1B416C532C}"/>
              </a:ext>
            </a:extLst>
          </p:cNvPr>
          <p:cNvSpPr txBox="1"/>
          <p:nvPr/>
        </p:nvSpPr>
        <p:spPr>
          <a:xfrm>
            <a:off x="3267075" y="4129088"/>
            <a:ext cx="331946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Бази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даних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системи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управління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базами</a:t>
            </a:r>
            <a:r>
              <a:rPr lang="en-US" sz="20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2000" err="1">
                <a:solidFill>
                  <a:schemeClr val="bg2"/>
                </a:solidFill>
                <a:latin typeface="Barlow Semi Condensed Light"/>
              </a:rPr>
              <a:t>даних</a:t>
            </a:r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0" name="Google Shape;1890;p36"/>
          <p:cNvSpPr txBox="1">
            <a:spLocks noGrp="1"/>
          </p:cNvSpPr>
          <p:nvPr>
            <p:ph type="title"/>
          </p:nvPr>
        </p:nvSpPr>
        <p:spPr>
          <a:xfrm>
            <a:off x="1489901" y="81153"/>
            <a:ext cx="5682937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sz="2000" b="1"/>
              <a:t>Б</a:t>
            </a:r>
            <a:r>
              <a:rPr lang="en" sz="2000" b="1" err="1"/>
              <a:t>акалаврська</a:t>
            </a:r>
            <a:r>
              <a:rPr lang="en" sz="2000" b="1"/>
              <a:t> </a:t>
            </a:r>
            <a:r>
              <a:rPr lang="en" sz="2000" b="1" err="1"/>
              <a:t>програма</a:t>
            </a:r>
            <a:r>
              <a:rPr lang="en" sz="2000" b="1"/>
              <a:t> з </a:t>
            </a:r>
            <a:r>
              <a:rPr lang="en" sz="2000" b="1" err="1"/>
              <a:t>комп'ютерних</a:t>
            </a:r>
            <a:r>
              <a:rPr lang="en" sz="2000" b="1"/>
              <a:t> </a:t>
            </a:r>
            <a:r>
              <a:rPr lang="en" sz="2000" b="1" err="1"/>
              <a:t>наук</a:t>
            </a:r>
            <a:r>
              <a:rPr lang="en" sz="2000" b="1"/>
              <a:t> </a:t>
            </a:r>
            <a:r>
              <a:rPr lang="en" sz="2000" b="1" err="1"/>
              <a:t>включає</a:t>
            </a:r>
            <a:r>
              <a:rPr lang="en" sz="2000" b="1"/>
              <a:t> </a:t>
            </a:r>
            <a:r>
              <a:rPr lang="en" sz="2000" b="1" err="1"/>
              <a:t>такі</a:t>
            </a:r>
            <a:r>
              <a:rPr lang="en" sz="2000" b="1"/>
              <a:t> </a:t>
            </a:r>
            <a:r>
              <a:rPr lang="en" sz="2000" b="1" err="1"/>
              <a:t>предмети</a:t>
            </a:r>
            <a:r>
              <a:rPr lang="en" b="1">
                <a:solidFill>
                  <a:srgbClr val="000000"/>
                </a:solidFill>
              </a:rPr>
              <a:t> </a:t>
            </a:r>
            <a:endParaRPr lang="en">
              <a:solidFill>
                <a:srgbClr val="000000"/>
              </a:solidFill>
            </a:endParaRPr>
          </a:p>
          <a:p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0FF67-FCAE-B87A-9D8B-03D8C7711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100" y="1633163"/>
            <a:ext cx="8129362" cy="3529500"/>
          </a:xfrm>
        </p:spPr>
        <p:txBody>
          <a:bodyPr/>
          <a:lstStyle/>
          <a:p>
            <a:r>
              <a:rPr lang="en-US" b="1" err="1">
                <a:solidFill>
                  <a:schemeClr val="bg2"/>
                </a:solidFill>
              </a:rPr>
              <a:t>Основи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програмування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базових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принципів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програмування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мов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програмування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структур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даних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Математика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теорія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обчислень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включає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математичні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дисципліни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які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використовуються</a:t>
            </a:r>
            <a:r>
              <a:rPr lang="en-US" b="1">
                <a:solidFill>
                  <a:schemeClr val="bg2"/>
                </a:solidFill>
              </a:rPr>
              <a:t> в </a:t>
            </a:r>
            <a:r>
              <a:rPr lang="en-US" b="1" err="1">
                <a:solidFill>
                  <a:schemeClr val="bg2"/>
                </a:solidFill>
              </a:rPr>
              <a:t>комп'ютерних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науках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такі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як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дискретна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математика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теорія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ймовірності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теорія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графів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алгоритми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Архітектура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комп'ютерів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операційні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системи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принципів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функціонування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операційних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систем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архітектури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комп'ютера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Розробка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програмного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забезпечення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процесу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розробки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програмного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забезпечення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використання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різних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методів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розробки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програмного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забезпечення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Бази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даних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системи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управління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базами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даних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процесу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створення</a:t>
            </a:r>
            <a:r>
              <a:rPr lang="en-US" b="1">
                <a:solidFill>
                  <a:schemeClr val="bg2"/>
                </a:solidFill>
              </a:rPr>
              <a:t>, </a:t>
            </a:r>
            <a:r>
              <a:rPr lang="en-US" b="1" err="1">
                <a:solidFill>
                  <a:schemeClr val="bg2"/>
                </a:solidFill>
              </a:rPr>
              <a:t>зберігання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управління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базами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даних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Проектування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аналіз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алгоритмів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процесу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проектування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аналізу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алгоритмів</a:t>
            </a:r>
            <a:r>
              <a:rPr lang="en-US" b="1">
                <a:solidFill>
                  <a:schemeClr val="bg2"/>
                </a:solidFill>
              </a:rPr>
              <a:t>.</a:t>
            </a:r>
          </a:p>
          <a:p>
            <a:endParaRPr lang="en-US" b="1">
              <a:solidFill>
                <a:schemeClr val="bg2"/>
              </a:solidFill>
            </a:endParaRPr>
          </a:p>
          <a:p>
            <a:r>
              <a:rPr lang="en-US" b="1" err="1">
                <a:solidFill>
                  <a:schemeClr val="bg2"/>
                </a:solidFill>
              </a:rPr>
              <a:t>Графічне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проектування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обробка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зображень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 err="1">
                <a:solidFill>
                  <a:schemeClr val="bg2"/>
                </a:solidFill>
              </a:rPr>
              <a:t>вивчення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технологій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та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 b="1" err="1">
                <a:solidFill>
                  <a:schemeClr val="bg2"/>
                </a:solidFill>
              </a:rPr>
              <a:t>інструмент</a:t>
            </a:r>
            <a:endParaRPr lang="en-US" b="1">
              <a:solidFill>
                <a:schemeClr val="bg2"/>
              </a:solidFill>
            </a:endParaRPr>
          </a:p>
          <a:p>
            <a:endParaRPr lang="en-US" b="1">
              <a:solidFill>
                <a:schemeClr val="bg2"/>
              </a:solidFill>
            </a:endParaRPr>
          </a:p>
          <a:p>
            <a:endParaRPr lang="en-US" b="1">
              <a:solidFill>
                <a:schemeClr val="bg2"/>
              </a:solidFill>
            </a:endParaRPr>
          </a:p>
          <a:p>
            <a:endParaRPr lang="en-US" b="1">
              <a:solidFill>
                <a:schemeClr val="bg2"/>
              </a:solidFill>
            </a:endParaRPr>
          </a:p>
          <a:p>
            <a:endParaRPr lang="en-US" b="1">
              <a:solidFill>
                <a:schemeClr val="bg2"/>
              </a:solidFill>
            </a:endParaRPr>
          </a:p>
          <a:p>
            <a:endParaRPr lang="en-US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5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D6D8-DE47-5F1F-E75A-55463483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75" y="309000"/>
            <a:ext cx="6006300" cy="595800"/>
          </a:xfrm>
        </p:spPr>
        <p:txBody>
          <a:bodyPr/>
          <a:lstStyle/>
          <a:p>
            <a:r>
              <a:rPr lang="en-US" b="1"/>
              <a:t>Можливості</a:t>
            </a:r>
            <a:br>
              <a:rPr lang="en-US"/>
            </a:br>
            <a:br>
              <a:rPr lang="en-US"/>
            </a:br>
            <a:endParaRPr lang="en-US" sz="2000">
              <a:solidFill>
                <a:srgbClr val="77C6F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543A1-FD31-CB34-C483-93B57FF19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015" y="1169099"/>
            <a:ext cx="2130937" cy="375000"/>
          </a:xfrm>
        </p:spPr>
        <p:txBody>
          <a:bodyPr/>
          <a:lstStyle/>
          <a:p>
            <a:r>
              <a:rPr lang="en-US" sz="2000" b="1" err="1"/>
              <a:t>Високий</a:t>
            </a:r>
            <a:r>
              <a:rPr lang="en-US" sz="2000" b="1"/>
              <a:t> </a:t>
            </a:r>
            <a:r>
              <a:rPr lang="en-US" sz="2000" b="1" err="1"/>
              <a:t>попит</a:t>
            </a:r>
            <a:endParaRPr lang="en-US" sz="2000" b="1"/>
          </a:p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9B1A5DF-ABDE-2A59-C606-E97B502AFA6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505015" y="1586103"/>
            <a:ext cx="2230950" cy="759000"/>
          </a:xfrm>
        </p:spPr>
        <p:txBody>
          <a:bodyPr/>
          <a:lstStyle/>
          <a:p>
            <a:r>
              <a:rPr lang="en-US" sz="1400" err="1"/>
              <a:t>Зростаючий</a:t>
            </a:r>
            <a:r>
              <a:rPr lang="en-US" sz="1400"/>
              <a:t> </a:t>
            </a:r>
            <a:r>
              <a:rPr lang="en-US" sz="1400" err="1"/>
              <a:t>попит</a:t>
            </a:r>
            <a:r>
              <a:rPr lang="en-US" sz="1400"/>
              <a:t> </a:t>
            </a:r>
            <a:r>
              <a:rPr lang="en-US" sz="1400" err="1"/>
              <a:t>на</a:t>
            </a:r>
            <a:r>
              <a:rPr lang="en-US" sz="1400"/>
              <a:t> </a:t>
            </a:r>
            <a:r>
              <a:rPr lang="en-US" sz="1400" err="1"/>
              <a:t>фахівців</a:t>
            </a:r>
            <a:r>
              <a:rPr lang="en-US" sz="1400"/>
              <a:t> у </a:t>
            </a:r>
            <a:r>
              <a:rPr lang="en-US" sz="1400" err="1"/>
              <a:t>галузі</a:t>
            </a:r>
            <a:r>
              <a:rPr lang="en-US" sz="1400"/>
              <a:t> ІТ, </a:t>
            </a:r>
            <a:r>
              <a:rPr lang="en-US" sz="1400" err="1"/>
              <a:t>що</a:t>
            </a:r>
            <a:r>
              <a:rPr lang="en-US" sz="1400"/>
              <a:t> </a:t>
            </a:r>
            <a:r>
              <a:rPr lang="en-US" sz="1400" err="1"/>
              <a:t>забезпечує</a:t>
            </a:r>
            <a:r>
              <a:rPr lang="en-US" sz="1400"/>
              <a:t> </a:t>
            </a:r>
            <a:r>
              <a:rPr lang="en-US" sz="1400" err="1"/>
              <a:t>високу</a:t>
            </a:r>
            <a:r>
              <a:rPr lang="en-US" sz="1400"/>
              <a:t> </a:t>
            </a:r>
            <a:r>
              <a:rPr lang="en-US" sz="1400" err="1"/>
              <a:t>зайнятість</a:t>
            </a:r>
            <a:r>
              <a:rPr lang="en-US" sz="1400"/>
              <a:t> </a:t>
            </a:r>
            <a:r>
              <a:rPr lang="en-US" sz="1400" err="1"/>
              <a:t>випускників</a:t>
            </a:r>
            <a:r>
              <a:rPr lang="en-US" sz="1400"/>
              <a:t> </a:t>
            </a:r>
            <a:r>
              <a:rPr lang="en-US" sz="1400" err="1"/>
              <a:t>спеціальності</a:t>
            </a:r>
            <a:r>
              <a:rPr lang="en-US" sz="1400"/>
              <a:t> "</a:t>
            </a:r>
            <a:r>
              <a:rPr lang="en-US" sz="1400" err="1"/>
              <a:t>Комп'ютерні</a:t>
            </a:r>
            <a:r>
              <a:rPr lang="en-US" sz="1400"/>
              <a:t> </a:t>
            </a:r>
            <a:r>
              <a:rPr lang="en-US" sz="1400" err="1"/>
              <a:t>науки</a:t>
            </a:r>
            <a:r>
              <a:rPr lang="en-US" sz="1400"/>
              <a:t>".</a:t>
            </a:r>
          </a:p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AF54CD-69A1-CC0E-1559-A99307CF6F4E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3096387" y="1169098"/>
            <a:ext cx="2566724" cy="579787"/>
          </a:xfrm>
        </p:spPr>
        <p:txBody>
          <a:bodyPr/>
          <a:lstStyle/>
          <a:p>
            <a:r>
              <a:rPr lang="en-US" sz="2000" b="1" err="1"/>
              <a:t>Швидкий</a:t>
            </a:r>
            <a:r>
              <a:rPr lang="en-US" sz="2000" b="1"/>
              <a:t> </a:t>
            </a:r>
            <a:r>
              <a:rPr lang="en-US" sz="2000" b="1" err="1"/>
              <a:t>розвиток</a:t>
            </a:r>
            <a:endParaRPr lang="en-US" sz="2000" b="1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172724F-6988-6D2C-CBCA-39FB01B472C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105912" y="1600391"/>
            <a:ext cx="2500050" cy="759000"/>
          </a:xfrm>
        </p:spPr>
        <p:txBody>
          <a:bodyPr/>
          <a:lstStyle/>
          <a:p>
            <a:r>
              <a:rPr lang="en-US" sz="1400" err="1"/>
              <a:t>Постійний</a:t>
            </a:r>
            <a:r>
              <a:rPr lang="en-US" sz="1400"/>
              <a:t> </a:t>
            </a:r>
            <a:r>
              <a:rPr lang="en-US" sz="1400" err="1"/>
              <a:t>розвиток</a:t>
            </a:r>
            <a:r>
              <a:rPr lang="en-US" sz="1400"/>
              <a:t> і </a:t>
            </a:r>
            <a:r>
              <a:rPr lang="en-US" sz="1400" err="1"/>
              <a:t>оновлення</a:t>
            </a:r>
            <a:r>
              <a:rPr lang="en-US" sz="1400"/>
              <a:t> </a:t>
            </a:r>
            <a:r>
              <a:rPr lang="en-US" sz="1400" err="1"/>
              <a:t>знань</a:t>
            </a:r>
            <a:r>
              <a:rPr lang="en-US" sz="1400"/>
              <a:t> у </a:t>
            </a:r>
            <a:r>
              <a:rPr lang="en-US" sz="1400" err="1"/>
              <a:t>сфері</a:t>
            </a:r>
            <a:r>
              <a:rPr lang="en-US" sz="1400"/>
              <a:t> </a:t>
            </a:r>
            <a:r>
              <a:rPr lang="en-US" sz="1400" err="1"/>
              <a:t>комп'ютерних</a:t>
            </a:r>
            <a:r>
              <a:rPr lang="en-US" sz="1400"/>
              <a:t> </a:t>
            </a:r>
            <a:r>
              <a:rPr lang="en-US" sz="1400" err="1"/>
              <a:t>наук</a:t>
            </a:r>
            <a:r>
              <a:rPr lang="en-US" sz="1400"/>
              <a:t>, </a:t>
            </a:r>
            <a:r>
              <a:rPr lang="en-US" sz="1400" err="1"/>
              <a:t>що</a:t>
            </a:r>
            <a:r>
              <a:rPr lang="en-US" sz="1400"/>
              <a:t> </a:t>
            </a:r>
            <a:r>
              <a:rPr lang="en-US" sz="1400" err="1"/>
              <a:t>дозволяє</a:t>
            </a:r>
            <a:r>
              <a:rPr lang="en-US" sz="1400"/>
              <a:t> </a:t>
            </a:r>
            <a:r>
              <a:rPr lang="en-US" sz="1400" err="1"/>
              <a:t>випускникам</a:t>
            </a:r>
            <a:r>
              <a:rPr lang="en-US" sz="1400"/>
              <a:t> </a:t>
            </a:r>
            <a:r>
              <a:rPr lang="en-US" sz="1400" err="1"/>
              <a:t>бути</a:t>
            </a:r>
            <a:r>
              <a:rPr lang="en-US" sz="1400"/>
              <a:t> в </a:t>
            </a:r>
            <a:r>
              <a:rPr lang="en-US" sz="1400" err="1"/>
              <a:t>тренді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вигідно</a:t>
            </a:r>
            <a:r>
              <a:rPr lang="en-US" sz="1400"/>
              <a:t> </a:t>
            </a:r>
            <a:r>
              <a:rPr lang="en-US" sz="1400" err="1"/>
              <a:t>відрізнятися</a:t>
            </a:r>
            <a:r>
              <a:rPr lang="en-US" sz="1400"/>
              <a:t> </a:t>
            </a:r>
            <a:r>
              <a:rPr lang="en-US" sz="1400" err="1"/>
              <a:t>на</a:t>
            </a:r>
            <a:r>
              <a:rPr lang="en-US" sz="1400"/>
              <a:t> </a:t>
            </a:r>
            <a:r>
              <a:rPr lang="en-US" sz="1400" err="1"/>
              <a:t>ринку</a:t>
            </a:r>
            <a:r>
              <a:rPr lang="en-US" sz="1400"/>
              <a:t> </a:t>
            </a:r>
            <a:r>
              <a:rPr lang="en-US" sz="1400" err="1"/>
              <a:t>праці</a:t>
            </a:r>
            <a:r>
              <a:rPr lang="en-US" sz="1400"/>
              <a:t>.</a:t>
            </a:r>
          </a:p>
          <a:p>
            <a:endParaRPr lang="en-US" sz="140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12F78C3-4A20-E8C7-11D9-E008A711063C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953958" y="3238500"/>
            <a:ext cx="2030925" cy="375000"/>
          </a:xfrm>
        </p:spPr>
        <p:txBody>
          <a:bodyPr/>
          <a:lstStyle/>
          <a:p>
            <a:r>
              <a:rPr lang="en-US" sz="2000" err="1"/>
              <a:t>Власний</a:t>
            </a:r>
            <a:r>
              <a:rPr lang="en-US" sz="2000"/>
              <a:t> </a:t>
            </a:r>
            <a:r>
              <a:rPr lang="en-US" sz="2000" err="1"/>
              <a:t>бізнес</a:t>
            </a:r>
            <a:endParaRPr lang="en-US" sz="200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4436D2-599F-A76F-A5DB-3569916E3BD5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1953959" y="3650742"/>
            <a:ext cx="1945200" cy="759000"/>
          </a:xfrm>
        </p:spPr>
        <p:txBody>
          <a:bodyPr/>
          <a:lstStyle/>
          <a:p>
            <a:r>
              <a:rPr lang="en-US" sz="1400" err="1"/>
              <a:t>Можливість</a:t>
            </a:r>
            <a:r>
              <a:rPr lang="en-US" sz="1400"/>
              <a:t> </a:t>
            </a:r>
            <a:r>
              <a:rPr lang="en-US" sz="1400" err="1"/>
              <a:t>розробки</a:t>
            </a:r>
            <a:r>
              <a:rPr lang="en-US" sz="1400"/>
              <a:t> </a:t>
            </a:r>
            <a:r>
              <a:rPr lang="en-US" sz="1400" err="1"/>
              <a:t>власних</a:t>
            </a:r>
            <a:r>
              <a:rPr lang="en-US" sz="1400"/>
              <a:t> </a:t>
            </a:r>
            <a:r>
              <a:rPr lang="en-US" sz="1400" err="1"/>
              <a:t>проектів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продуктів</a:t>
            </a:r>
            <a:r>
              <a:rPr lang="en-US" sz="1400"/>
              <a:t>.</a:t>
            </a:r>
          </a:p>
          <a:p>
            <a:endParaRPr lang="en-US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60385812-0096-375E-DB50-4BFC2C74247F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4612195" y="3238500"/>
            <a:ext cx="2274487" cy="375000"/>
          </a:xfrm>
        </p:spPr>
        <p:txBody>
          <a:bodyPr/>
          <a:lstStyle/>
          <a:p>
            <a:r>
              <a:rPr lang="en-US" sz="2000" err="1"/>
              <a:t>Високі</a:t>
            </a:r>
            <a:r>
              <a:rPr lang="en-US" sz="2000"/>
              <a:t> </a:t>
            </a:r>
            <a:r>
              <a:rPr lang="en-US" sz="2000" err="1"/>
              <a:t>зарплати</a:t>
            </a:r>
            <a:endParaRPr lang="en-US" sz="200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E6940294-03E9-16F0-92DF-1EBF8EE0AFCE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4664583" y="3650742"/>
            <a:ext cx="1993500" cy="759000"/>
          </a:xfrm>
        </p:spPr>
        <p:txBody>
          <a:bodyPr/>
          <a:lstStyle/>
          <a:p>
            <a:r>
              <a:rPr lang="en-US" sz="1400" err="1"/>
              <a:t>Висока</a:t>
            </a:r>
            <a:r>
              <a:rPr lang="en-US" sz="1400"/>
              <a:t> </a:t>
            </a:r>
            <a:r>
              <a:rPr lang="en-US" sz="1400" err="1"/>
              <a:t>оплата</a:t>
            </a:r>
            <a:r>
              <a:rPr lang="en-US" sz="1400"/>
              <a:t> </a:t>
            </a:r>
            <a:r>
              <a:rPr lang="en-US" sz="1400" err="1"/>
              <a:t>праці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можливість</a:t>
            </a:r>
            <a:r>
              <a:rPr lang="en-US" sz="1400"/>
              <a:t> </a:t>
            </a:r>
            <a:r>
              <a:rPr lang="en-US" sz="1400" err="1"/>
              <a:t>кар'єрного</a:t>
            </a:r>
            <a:r>
              <a:rPr lang="en-US" sz="1400"/>
              <a:t> </a:t>
            </a:r>
            <a:r>
              <a:rPr lang="en-US" sz="1400" err="1"/>
              <a:t>зросту</a:t>
            </a:r>
            <a:r>
              <a:rPr lang="en-US" sz="1400"/>
              <a:t> у </a:t>
            </a:r>
            <a:r>
              <a:rPr lang="en-US" sz="1400" err="1"/>
              <a:t>галузі</a:t>
            </a:r>
            <a:r>
              <a:rPr lang="en-US" sz="1400"/>
              <a:t> ІТ.</a:t>
            </a:r>
          </a:p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5372F6-88A8-A818-5093-4A002E2594E8}"/>
              </a:ext>
            </a:extLst>
          </p:cNvPr>
          <p:cNvSpPr txBox="1"/>
          <p:nvPr/>
        </p:nvSpPr>
        <p:spPr>
          <a:xfrm>
            <a:off x="6010275" y="1624013"/>
            <a:ext cx="2781300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2"/>
                </a:solidFill>
                <a:latin typeface="Barlow Semi Condensed Light"/>
              </a:rPr>
              <a:t>Широкі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можливості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для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розвитку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здобуття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досвіду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в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різних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галузях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таких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як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розробка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програмного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забезпечення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баз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даних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мереж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безпека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інтелектуальні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системи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інше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.</a:t>
            </a:r>
          </a:p>
        </p:txBody>
      </p:sp>
      <p:sp>
        <p:nvSpPr>
          <p:cNvPr id="14" name="Subtitle 8">
            <a:extLst>
              <a:ext uri="{FF2B5EF4-FFF2-40B4-BE49-F238E27FC236}">
                <a16:creationId xmlns:a16="http://schemas.microsoft.com/office/drawing/2014/main" id="{90FEA86C-AD66-8A41-9034-4095079E7BE4}"/>
              </a:ext>
            </a:extLst>
          </p:cNvPr>
          <p:cNvSpPr txBox="1">
            <a:spLocks/>
          </p:cNvSpPr>
          <p:nvPr/>
        </p:nvSpPr>
        <p:spPr>
          <a:xfrm>
            <a:off x="5988558" y="1166813"/>
            <a:ext cx="2826936" cy="6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r>
              <a:rPr lang="en-US" sz="2000" b="1" err="1"/>
              <a:t>Широкий</a:t>
            </a:r>
            <a:r>
              <a:rPr lang="en-US" sz="2000" b="1"/>
              <a:t> </a:t>
            </a:r>
            <a:r>
              <a:rPr lang="en-US" sz="2000" b="1" err="1"/>
              <a:t>спект</a:t>
            </a:r>
            <a:r>
              <a:rPr lang="en-US" sz="2000" b="1"/>
              <a:t> </a:t>
            </a:r>
            <a:r>
              <a:rPr lang="en-US" sz="2000" b="1" err="1"/>
              <a:t>сфер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61993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D6D8-DE47-5F1F-E75A-55463483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75" y="309000"/>
            <a:ext cx="6006300" cy="595800"/>
          </a:xfrm>
        </p:spPr>
        <p:txBody>
          <a:bodyPr/>
          <a:lstStyle/>
          <a:p>
            <a:r>
              <a:rPr lang="en-US" b="1" err="1"/>
              <a:t>Сильні</a:t>
            </a:r>
            <a:r>
              <a:rPr lang="en-US" b="1"/>
              <a:t> </a:t>
            </a:r>
            <a:r>
              <a:rPr lang="en-US" b="1" err="1"/>
              <a:t>сторони</a:t>
            </a:r>
            <a:br>
              <a:rPr lang="en-US"/>
            </a:br>
            <a:endParaRPr lang="en-US" sz="2000">
              <a:solidFill>
                <a:srgbClr val="77C6F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543A1-FD31-CB34-C483-93B57FF19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41" y="969074"/>
            <a:ext cx="783150" cy="894112"/>
          </a:xfrm>
        </p:spPr>
        <p:txBody>
          <a:bodyPr/>
          <a:lstStyle/>
          <a:p>
            <a:r>
              <a:rPr lang="en-US" sz="5400" b="1"/>
              <a:t>01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9B1A5DF-ABDE-2A59-C606-E97B502AFA6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05053" y="1276541"/>
            <a:ext cx="2230950" cy="759000"/>
          </a:xfrm>
        </p:spPr>
        <p:txBody>
          <a:bodyPr/>
          <a:lstStyle/>
          <a:p>
            <a:r>
              <a:rPr lang="en-US" sz="1400" err="1"/>
              <a:t>Комп'ютерні</a:t>
            </a:r>
            <a:r>
              <a:rPr lang="en-US" sz="1400"/>
              <a:t> </a:t>
            </a:r>
            <a:r>
              <a:rPr lang="en-US" sz="1400" err="1"/>
              <a:t>науки</a:t>
            </a:r>
            <a:r>
              <a:rPr lang="en-US" sz="1400"/>
              <a:t> </a:t>
            </a:r>
            <a:r>
              <a:rPr lang="en-US" sz="1400" err="1"/>
              <a:t>мають</a:t>
            </a:r>
            <a:r>
              <a:rPr lang="en-US" sz="1400"/>
              <a:t> </a:t>
            </a:r>
            <a:r>
              <a:rPr lang="en-US" sz="1400" err="1"/>
              <a:t>великий</a:t>
            </a:r>
            <a:r>
              <a:rPr lang="en-US" sz="1400"/>
              <a:t> </a:t>
            </a:r>
            <a:r>
              <a:rPr lang="en-US" sz="1400" err="1"/>
              <a:t>потенціал</a:t>
            </a:r>
            <a:r>
              <a:rPr lang="en-US" sz="1400"/>
              <a:t> </a:t>
            </a:r>
            <a:r>
              <a:rPr lang="en-US" sz="1400" err="1"/>
              <a:t>для</a:t>
            </a:r>
            <a:r>
              <a:rPr lang="en-US" sz="1400"/>
              <a:t> </a:t>
            </a:r>
            <a:r>
              <a:rPr lang="en-US" sz="1400" err="1"/>
              <a:t>інновацій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розвитку</a:t>
            </a:r>
            <a:r>
              <a:rPr lang="en-US" sz="1400"/>
              <a:t>, </a:t>
            </a:r>
            <a:r>
              <a:rPr lang="en-US" sz="1400" err="1"/>
              <a:t>що</a:t>
            </a:r>
            <a:r>
              <a:rPr lang="en-US" sz="1400"/>
              <a:t> </a:t>
            </a:r>
            <a:r>
              <a:rPr lang="en-US" sz="1400" err="1"/>
              <a:t>дозволяє</a:t>
            </a:r>
            <a:r>
              <a:rPr lang="en-US" sz="1400"/>
              <a:t> </a:t>
            </a:r>
            <a:r>
              <a:rPr lang="en-US" sz="1400" err="1"/>
              <a:t>випускникам</a:t>
            </a:r>
            <a:r>
              <a:rPr lang="en-US" sz="1400"/>
              <a:t> </a:t>
            </a:r>
            <a:r>
              <a:rPr lang="en-US" sz="1400" err="1"/>
              <a:t>створювати</a:t>
            </a:r>
            <a:r>
              <a:rPr lang="en-US" sz="1400"/>
              <a:t> </a:t>
            </a:r>
            <a:r>
              <a:rPr lang="en-US" sz="1400" err="1"/>
              <a:t>нові</a:t>
            </a:r>
            <a:r>
              <a:rPr lang="en-US" sz="1400"/>
              <a:t> </a:t>
            </a:r>
            <a:r>
              <a:rPr lang="en-US" sz="1400" err="1"/>
              <a:t>продукти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розвивати</a:t>
            </a:r>
            <a:r>
              <a:rPr lang="en-US" sz="1400"/>
              <a:t> </a:t>
            </a:r>
            <a:r>
              <a:rPr lang="en-US" sz="1400" err="1"/>
              <a:t>існуючі</a:t>
            </a:r>
            <a:r>
              <a:rPr lang="en-US" sz="1400"/>
              <a:t> </a:t>
            </a:r>
            <a:r>
              <a:rPr lang="en-US" sz="1400" err="1"/>
              <a:t>технології</a:t>
            </a:r>
            <a:r>
              <a:rPr lang="en-US" sz="1400"/>
              <a:t>.</a:t>
            </a:r>
            <a:endParaRPr lang="en-US"/>
          </a:p>
          <a:p>
            <a:endParaRPr lang="en-US" sz="1400"/>
          </a:p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12F78C3-4A20-E8C7-11D9-E008A711063C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630109" y="3081337"/>
            <a:ext cx="892688" cy="756000"/>
          </a:xfrm>
        </p:spPr>
        <p:txBody>
          <a:bodyPr/>
          <a:lstStyle/>
          <a:p>
            <a:r>
              <a:rPr lang="en-US" sz="5400" b="1"/>
              <a:t>04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4436D2-599F-A76F-A5DB-3569916E3BD5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2420684" y="3417379"/>
            <a:ext cx="1945200" cy="759000"/>
          </a:xfrm>
        </p:spPr>
        <p:txBody>
          <a:bodyPr/>
          <a:lstStyle/>
          <a:p>
            <a:r>
              <a:rPr lang="en-US" sz="1400" err="1"/>
              <a:t>Випускники</a:t>
            </a:r>
            <a:r>
              <a:rPr lang="en-US" sz="1400"/>
              <a:t> </a:t>
            </a:r>
            <a:r>
              <a:rPr lang="en-US" sz="1400" err="1"/>
              <a:t>спеціальності</a:t>
            </a:r>
            <a:r>
              <a:rPr lang="en-US" sz="1400"/>
              <a:t> </a:t>
            </a:r>
            <a:r>
              <a:rPr lang="en-US" sz="1400" err="1"/>
              <a:t>мають</a:t>
            </a:r>
            <a:r>
              <a:rPr lang="en-US" sz="1400"/>
              <a:t> </a:t>
            </a:r>
            <a:r>
              <a:rPr lang="en-US" sz="1400" err="1"/>
              <a:t>високу</a:t>
            </a:r>
            <a:r>
              <a:rPr lang="en-US" sz="1400"/>
              <a:t> </a:t>
            </a:r>
            <a:r>
              <a:rPr lang="en-US" sz="1400" err="1"/>
              <a:t>зайнятість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можливість</a:t>
            </a:r>
            <a:r>
              <a:rPr lang="en-US" sz="1400"/>
              <a:t> </a:t>
            </a:r>
            <a:r>
              <a:rPr lang="en-US" sz="1400" err="1"/>
              <a:t>працювати</a:t>
            </a:r>
            <a:r>
              <a:rPr lang="en-US" sz="1400"/>
              <a:t> в </a:t>
            </a:r>
            <a:r>
              <a:rPr lang="en-US" sz="1400" err="1"/>
              <a:t>різних</a:t>
            </a:r>
            <a:r>
              <a:rPr lang="en-US" sz="1400"/>
              <a:t> </a:t>
            </a:r>
            <a:r>
              <a:rPr lang="en-US" sz="1400" err="1"/>
              <a:t>сферах</a:t>
            </a:r>
            <a:r>
              <a:rPr lang="en-US" sz="1400"/>
              <a:t> ІТ.</a:t>
            </a:r>
          </a:p>
          <a:p>
            <a:endParaRPr lang="en-US" sz="1400"/>
          </a:p>
          <a:p>
            <a:endParaRPr lang="en-US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60385812-0096-375E-DB50-4BFC2C74247F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4640770" y="3062287"/>
            <a:ext cx="1012425" cy="827437"/>
          </a:xfrm>
        </p:spPr>
        <p:txBody>
          <a:bodyPr/>
          <a:lstStyle/>
          <a:p>
            <a:r>
              <a:rPr lang="en-US" sz="5400" b="1"/>
              <a:t>05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E6940294-03E9-16F0-92DF-1EBF8EE0AFCE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7098221" y="1283780"/>
            <a:ext cx="1993500" cy="1987724"/>
          </a:xfrm>
        </p:spPr>
        <p:txBody>
          <a:bodyPr/>
          <a:lstStyle/>
          <a:p>
            <a:r>
              <a:rPr lang="en-US" sz="1400" err="1"/>
              <a:t>Високий</a:t>
            </a:r>
            <a:r>
              <a:rPr lang="en-US" sz="1400"/>
              <a:t> </a:t>
            </a:r>
            <a:r>
              <a:rPr lang="en-US" sz="1400" err="1"/>
              <a:t>попит</a:t>
            </a:r>
            <a:r>
              <a:rPr lang="en-US" sz="1400"/>
              <a:t> </a:t>
            </a:r>
            <a:r>
              <a:rPr lang="en-US" sz="1400" err="1"/>
              <a:t>на</a:t>
            </a:r>
            <a:r>
              <a:rPr lang="en-US" sz="1400"/>
              <a:t> </a:t>
            </a:r>
            <a:r>
              <a:rPr lang="en-US" sz="1400" err="1"/>
              <a:t>ринку</a:t>
            </a:r>
            <a:r>
              <a:rPr lang="en-US" sz="1400"/>
              <a:t> </a:t>
            </a:r>
            <a:r>
              <a:rPr lang="en-US" sz="1400" err="1"/>
              <a:t>праці</a:t>
            </a:r>
            <a:r>
              <a:rPr lang="en-US" sz="1400"/>
              <a:t>: </a:t>
            </a:r>
            <a:r>
              <a:rPr lang="en-US" sz="1400" err="1"/>
              <a:t>Спеціальність</a:t>
            </a:r>
            <a:r>
              <a:rPr lang="en-US" sz="1400"/>
              <a:t> "</a:t>
            </a:r>
            <a:r>
              <a:rPr lang="en-US" sz="1400" err="1"/>
              <a:t>Комп'ютерні</a:t>
            </a:r>
            <a:r>
              <a:rPr lang="en-US" sz="1400"/>
              <a:t> </a:t>
            </a:r>
            <a:r>
              <a:rPr lang="en-US" sz="1400" err="1"/>
              <a:t>науки</a:t>
            </a:r>
            <a:r>
              <a:rPr lang="en-US" sz="1400"/>
              <a:t>" є </a:t>
            </a:r>
            <a:r>
              <a:rPr lang="en-US" sz="1400" err="1"/>
              <a:t>однією</a:t>
            </a:r>
            <a:r>
              <a:rPr lang="en-US" sz="1400"/>
              <a:t> з </a:t>
            </a:r>
            <a:r>
              <a:rPr lang="en-US" sz="1400" err="1"/>
              <a:t>найбільш</a:t>
            </a:r>
            <a:r>
              <a:rPr lang="en-US" sz="1400"/>
              <a:t> </a:t>
            </a:r>
            <a:r>
              <a:rPr lang="en-US" sz="1400" err="1"/>
              <a:t>популярних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швидкорозвиваючихя</a:t>
            </a:r>
            <a:r>
              <a:rPr lang="en-US" sz="1400"/>
              <a:t> </a:t>
            </a:r>
            <a:r>
              <a:rPr lang="en-US" sz="1400" err="1"/>
              <a:t>спеціальностей</a:t>
            </a:r>
            <a:r>
              <a:rPr lang="en-US" sz="1400"/>
              <a:t> </a:t>
            </a:r>
            <a:r>
              <a:rPr lang="en-US" sz="1400" err="1"/>
              <a:t>на</a:t>
            </a:r>
            <a:r>
              <a:rPr lang="en-US" sz="1400"/>
              <a:t> </a:t>
            </a:r>
            <a:r>
              <a:rPr lang="en-US" sz="1400" err="1"/>
              <a:t>ринку</a:t>
            </a:r>
            <a:r>
              <a:rPr lang="en-US" sz="1400"/>
              <a:t> </a:t>
            </a:r>
            <a:r>
              <a:rPr lang="en-US" sz="1400" err="1"/>
              <a:t>праці</a:t>
            </a:r>
            <a:r>
              <a:rPr lang="en-US" sz="1400"/>
              <a:t>.</a:t>
            </a:r>
            <a:endParaRPr lang="en-US"/>
          </a:p>
          <a:p>
            <a:endParaRPr lang="en-US" sz="1400"/>
          </a:p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5372F6-88A8-A818-5093-4A002E2594E8}"/>
              </a:ext>
            </a:extLst>
          </p:cNvPr>
          <p:cNvSpPr txBox="1"/>
          <p:nvPr/>
        </p:nvSpPr>
        <p:spPr>
          <a:xfrm>
            <a:off x="5419725" y="3476625"/>
            <a:ext cx="2781300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2"/>
                </a:solidFill>
                <a:latin typeface="Barlow Semi Condensed Light"/>
              </a:rPr>
              <a:t>Широкі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можливості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для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розвитку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здобуття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досвіду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в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різних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галузях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таких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як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розробка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програмного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забезпечення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баз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даних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мереж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безпека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інтелектуальні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системи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err="1">
                <a:solidFill>
                  <a:schemeClr val="bg2"/>
                </a:solidFill>
                <a:latin typeface="Barlow Semi Condensed Light"/>
              </a:rPr>
              <a:t>інше</a:t>
            </a:r>
            <a:r>
              <a:rPr lang="en-US">
                <a:solidFill>
                  <a:schemeClr val="bg2"/>
                </a:solidFill>
                <a:latin typeface="Barlow Semi Condensed Light"/>
              </a:rPr>
              <a:t>.</a:t>
            </a:r>
          </a:p>
        </p:txBody>
      </p:sp>
      <p:sp>
        <p:nvSpPr>
          <p:cNvPr id="14" name="Subtitle 8">
            <a:extLst>
              <a:ext uri="{FF2B5EF4-FFF2-40B4-BE49-F238E27FC236}">
                <a16:creationId xmlns:a16="http://schemas.microsoft.com/office/drawing/2014/main" id="{90FEA86C-AD66-8A41-9034-4095079E7BE4}"/>
              </a:ext>
            </a:extLst>
          </p:cNvPr>
          <p:cNvSpPr txBox="1">
            <a:spLocks/>
          </p:cNvSpPr>
          <p:nvPr/>
        </p:nvSpPr>
        <p:spPr>
          <a:xfrm>
            <a:off x="6379083" y="966788"/>
            <a:ext cx="864787" cy="6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r>
              <a:rPr lang="en-US" sz="5400" b="1"/>
              <a:t>03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D3038F07-D689-0231-8814-CCBE33DE265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815525" y="1276541"/>
            <a:ext cx="2523862" cy="759000"/>
          </a:xfrm>
        </p:spPr>
        <p:txBody>
          <a:bodyPr/>
          <a:lstStyle/>
          <a:p>
            <a:r>
              <a:rPr lang="uk-UA" sz="1400"/>
              <a:t>Різноманітність кар'єрних можливостей: Фахівці з комп'ютерних наук можуть працювати в різних галузях, таких як програмування, розробка програмного забезпечення, кібербезпека, аналіз даних та багато іншого.</a:t>
            </a:r>
            <a:endParaRPr lang="en-US" sz="1400"/>
          </a:p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79C805-CF2A-8673-6EC4-7CA70D677DF2}"/>
              </a:ext>
            </a:extLst>
          </p:cNvPr>
          <p:cNvSpPr txBox="1"/>
          <p:nvPr/>
        </p:nvSpPr>
        <p:spPr>
          <a:xfrm>
            <a:off x="3076575" y="1009650"/>
            <a:ext cx="9525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>
                <a:solidFill>
                  <a:srgbClr val="77C6FC"/>
                </a:solidFill>
                <a:latin typeface="Barlow Semi Condensed Medium"/>
              </a:rPr>
              <a:t>02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6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D6D8-DE47-5F1F-E75A-55463483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75" y="309000"/>
            <a:ext cx="6006300" cy="595800"/>
          </a:xfrm>
        </p:spPr>
        <p:txBody>
          <a:bodyPr/>
          <a:lstStyle/>
          <a:p>
            <a:r>
              <a:rPr lang="en-US" b="1" err="1"/>
              <a:t>Слабкі</a:t>
            </a:r>
            <a:r>
              <a:rPr lang="en-US" b="1"/>
              <a:t> </a:t>
            </a:r>
            <a:r>
              <a:rPr lang="en-US" b="1" err="1"/>
              <a:t>сторони</a:t>
            </a:r>
            <a:br>
              <a:rPr lang="en-US"/>
            </a:br>
            <a:br>
              <a:rPr lang="en-US"/>
            </a:br>
            <a:endParaRPr lang="en-US" sz="2000">
              <a:solidFill>
                <a:srgbClr val="77C6F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543A1-FD31-CB34-C483-93B57FF19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815" y="1045274"/>
            <a:ext cx="1945200" cy="375000"/>
          </a:xfrm>
        </p:spPr>
        <p:txBody>
          <a:bodyPr/>
          <a:lstStyle/>
          <a:p>
            <a:r>
              <a:rPr lang="en-US" sz="2000" b="1" err="1"/>
              <a:t>Висока</a:t>
            </a:r>
            <a:r>
              <a:rPr lang="en-US" sz="2000" b="1"/>
              <a:t> </a:t>
            </a:r>
            <a:r>
              <a:rPr lang="en-US" sz="2000" b="1" err="1"/>
              <a:t>конкуренція</a:t>
            </a:r>
          </a:p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9B1A5DF-ABDE-2A59-C606-E97B502AFA6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28815" y="1757553"/>
            <a:ext cx="2230950" cy="759000"/>
          </a:xfrm>
        </p:spPr>
        <p:txBody>
          <a:bodyPr/>
          <a:lstStyle/>
          <a:p>
            <a:r>
              <a:rPr lang="en-US" sz="1400" b="1" err="1"/>
              <a:t>Високий</a:t>
            </a:r>
            <a:r>
              <a:rPr lang="en-US" sz="1400" b="1"/>
              <a:t> </a:t>
            </a:r>
            <a:r>
              <a:rPr lang="en-US" sz="1400" b="1" err="1"/>
              <a:t>рівень</a:t>
            </a:r>
            <a:r>
              <a:rPr lang="en-US" sz="1400" b="1"/>
              <a:t> </a:t>
            </a:r>
            <a:r>
              <a:rPr lang="en-US" sz="1400" b="1" err="1"/>
              <a:t>конкуренції</a:t>
            </a:r>
            <a:r>
              <a:rPr lang="en-US" sz="1400" b="1"/>
              <a:t> </a:t>
            </a:r>
            <a:r>
              <a:rPr lang="en-US" sz="1400" b="1" err="1"/>
              <a:t>серед</a:t>
            </a:r>
            <a:r>
              <a:rPr lang="en-US" sz="1400" b="1"/>
              <a:t> </a:t>
            </a:r>
            <a:r>
              <a:rPr lang="en-US" sz="1400" b="1" err="1"/>
              <a:t>фахівців</a:t>
            </a:r>
            <a:r>
              <a:rPr lang="en-US" sz="1400" b="1"/>
              <a:t> у </a:t>
            </a:r>
            <a:r>
              <a:rPr lang="en-US" sz="1400" b="1" err="1"/>
              <a:t>галузі</a:t>
            </a:r>
            <a:r>
              <a:rPr lang="en-US" sz="1400" b="1"/>
              <a:t> ІТ.</a:t>
            </a:r>
            <a:endParaRPr lang="en-US" b="1"/>
          </a:p>
          <a:p>
            <a:endParaRPr lang="en-US" sz="140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AF54CD-69A1-CC0E-1559-A99307CF6F4E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2863024" y="1045273"/>
            <a:ext cx="2947724" cy="808387"/>
          </a:xfrm>
        </p:spPr>
        <p:txBody>
          <a:bodyPr/>
          <a:lstStyle/>
          <a:p>
            <a:r>
              <a:rPr lang="en-US" sz="2000" b="1" err="1"/>
              <a:t>Швидка</a:t>
            </a:r>
            <a:r>
              <a:rPr lang="en-US" sz="2000" b="1"/>
              <a:t> </a:t>
            </a:r>
            <a:r>
              <a:rPr lang="en-US" sz="2000" b="1" err="1"/>
              <a:t>застралість</a:t>
            </a:r>
            <a:r>
              <a:rPr lang="en-US" sz="2000" b="1"/>
              <a:t> </a:t>
            </a:r>
            <a:r>
              <a:rPr lang="en-US" sz="2000" b="1" err="1"/>
              <a:t>знань</a:t>
            </a:r>
            <a:endParaRPr lang="en-US" sz="2000" b="1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172724F-6988-6D2C-CBCA-39FB01B472C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863024" y="1757553"/>
            <a:ext cx="2500050" cy="759000"/>
          </a:xfrm>
        </p:spPr>
        <p:txBody>
          <a:bodyPr/>
          <a:lstStyle/>
          <a:p>
            <a:r>
              <a:rPr lang="en-US" sz="1400" b="1" err="1"/>
              <a:t>Потреба</a:t>
            </a:r>
            <a:r>
              <a:rPr lang="en-US" sz="1400" b="1"/>
              <a:t> у </a:t>
            </a:r>
            <a:r>
              <a:rPr lang="en-US" sz="1400" b="1" err="1"/>
              <a:t>постійному</a:t>
            </a:r>
            <a:r>
              <a:rPr lang="en-US" sz="1400" b="1"/>
              <a:t> </a:t>
            </a:r>
            <a:r>
              <a:rPr lang="en-US" sz="1400" b="1" err="1"/>
              <a:t>оновленні</a:t>
            </a:r>
            <a:r>
              <a:rPr lang="en-US" sz="1400" b="1"/>
              <a:t> </a:t>
            </a:r>
            <a:r>
              <a:rPr lang="en-US" sz="1400" b="1" err="1"/>
              <a:t>знань</a:t>
            </a:r>
            <a:r>
              <a:rPr lang="en-US" sz="1400" b="1"/>
              <a:t> </a:t>
            </a:r>
            <a:r>
              <a:rPr lang="en-US" sz="1400" b="1" err="1"/>
              <a:t>та</a:t>
            </a:r>
            <a:r>
              <a:rPr lang="en-US" sz="1400" b="1"/>
              <a:t> </a:t>
            </a:r>
            <a:r>
              <a:rPr lang="en-US" sz="1400" b="1" err="1"/>
              <a:t>вмінь</a:t>
            </a:r>
            <a:r>
              <a:rPr lang="en-US" sz="1400" b="1"/>
              <a:t> в </a:t>
            </a:r>
            <a:r>
              <a:rPr lang="en-US" sz="1400" b="1" err="1"/>
              <a:t>сфері</a:t>
            </a:r>
            <a:r>
              <a:rPr lang="en-US" sz="1400" b="1"/>
              <a:t> </a:t>
            </a:r>
            <a:r>
              <a:rPr lang="en-US" sz="1400" b="1" err="1"/>
              <a:t>комп'ютерних</a:t>
            </a:r>
            <a:r>
              <a:rPr lang="en-US" sz="1400" b="1"/>
              <a:t> </a:t>
            </a:r>
            <a:r>
              <a:rPr lang="en-US" sz="1400" b="1" err="1"/>
              <a:t>наук</a:t>
            </a:r>
            <a:r>
              <a:rPr lang="en-US" sz="1400" b="1"/>
              <a:t>.</a:t>
            </a:r>
            <a:endParaRPr lang="en-US" b="1"/>
          </a:p>
          <a:p>
            <a:endParaRPr lang="en-US" sz="1400"/>
          </a:p>
          <a:p>
            <a:endParaRPr lang="en-US" sz="140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12F78C3-4A20-E8C7-11D9-E008A711063C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6311646" y="1042988"/>
            <a:ext cx="2030925" cy="375000"/>
          </a:xfrm>
        </p:spPr>
        <p:txBody>
          <a:bodyPr/>
          <a:lstStyle/>
          <a:p>
            <a:r>
              <a:rPr lang="en-US" sz="2000" b="1" err="1"/>
              <a:t>Високий</a:t>
            </a:r>
            <a:r>
              <a:rPr lang="en-US" sz="2000" b="1"/>
              <a:t> </a:t>
            </a:r>
            <a:r>
              <a:rPr lang="en-US" sz="2000" b="1" err="1"/>
              <a:t>поріг</a:t>
            </a:r>
            <a:r>
              <a:rPr lang="en-US" sz="2000" b="1"/>
              <a:t> </a:t>
            </a:r>
            <a:r>
              <a:rPr lang="en-US" sz="2000" b="1" err="1"/>
              <a:t>входу</a:t>
            </a:r>
            <a:endParaRPr lang="en-US" sz="2000" b="1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4436D2-599F-A76F-A5DB-3569916E3BD5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6330696" y="1755267"/>
            <a:ext cx="2302387" cy="759000"/>
          </a:xfrm>
        </p:spPr>
        <p:txBody>
          <a:bodyPr/>
          <a:lstStyle/>
          <a:p>
            <a:r>
              <a:rPr lang="en-US" sz="1400" b="1"/>
              <a:t>З </a:t>
            </a:r>
            <a:r>
              <a:rPr lang="en-US" sz="1400" b="1" err="1"/>
              <a:t>кожним</a:t>
            </a:r>
            <a:r>
              <a:rPr lang="en-US" sz="1400" b="1"/>
              <a:t> </a:t>
            </a:r>
            <a:r>
              <a:rPr lang="en-US" sz="1400" b="1" err="1"/>
              <a:t>роком</a:t>
            </a:r>
            <a:r>
              <a:rPr lang="en-US" sz="1400" b="1"/>
              <a:t> </a:t>
            </a:r>
            <a:r>
              <a:rPr lang="en-US" sz="1400" b="1" err="1"/>
              <a:t>вимоги</a:t>
            </a:r>
            <a:r>
              <a:rPr lang="en-US" sz="1400" b="1"/>
              <a:t> </a:t>
            </a:r>
            <a:r>
              <a:rPr lang="en-US" sz="1400" b="1" err="1"/>
              <a:t>для</a:t>
            </a:r>
            <a:r>
              <a:rPr lang="en-US" sz="1400" b="1"/>
              <a:t> </a:t>
            </a:r>
            <a:r>
              <a:rPr lang="en-US" sz="1400" b="1" err="1"/>
              <a:t>починаючих</a:t>
            </a:r>
            <a:r>
              <a:rPr lang="en-US" sz="1400" b="1"/>
              <a:t> </a:t>
            </a:r>
            <a:r>
              <a:rPr lang="en-US" sz="1400" b="1" err="1"/>
              <a:t>спеціалістів</a:t>
            </a:r>
            <a:r>
              <a:rPr lang="en-US" sz="1400" b="1"/>
              <a:t> в </a:t>
            </a:r>
            <a:r>
              <a:rPr lang="en-US" sz="1400" b="1" err="1"/>
              <a:t>сфері</a:t>
            </a:r>
            <a:r>
              <a:rPr lang="en-US" sz="1400" b="1"/>
              <a:t> IT </a:t>
            </a:r>
            <a:r>
              <a:rPr lang="en-US" sz="1400" b="1" err="1"/>
              <a:t>зростають</a:t>
            </a:r>
            <a:endParaRPr lang="en-US" sz="1400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5372F6-88A8-A818-5093-4A002E2594E8}"/>
              </a:ext>
            </a:extLst>
          </p:cNvPr>
          <p:cNvSpPr txBox="1"/>
          <p:nvPr/>
        </p:nvSpPr>
        <p:spPr>
          <a:xfrm>
            <a:off x="2686050" y="3605212"/>
            <a:ext cx="34766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Швидкий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темп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розвитку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технологій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,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що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вимагає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високої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ефективності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та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швидкості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b="1" err="1">
                <a:solidFill>
                  <a:schemeClr val="bg2"/>
                </a:solidFill>
                <a:latin typeface="Barlow Semi Condensed Light"/>
              </a:rPr>
              <a:t>роботи</a:t>
            </a:r>
            <a:r>
              <a:rPr lang="en-US" b="1">
                <a:solidFill>
                  <a:schemeClr val="bg2"/>
                </a:solidFill>
                <a:latin typeface="Barlow Semi Condensed Light"/>
              </a:rPr>
              <a:t>.</a:t>
            </a:r>
          </a:p>
          <a:p>
            <a:endParaRPr lang="en-US"/>
          </a:p>
        </p:txBody>
      </p:sp>
      <p:sp>
        <p:nvSpPr>
          <p:cNvPr id="14" name="Subtitle 8">
            <a:extLst>
              <a:ext uri="{FF2B5EF4-FFF2-40B4-BE49-F238E27FC236}">
                <a16:creationId xmlns:a16="http://schemas.microsoft.com/office/drawing/2014/main" id="{90FEA86C-AD66-8A41-9034-4095079E7BE4}"/>
              </a:ext>
            </a:extLst>
          </p:cNvPr>
          <p:cNvSpPr txBox="1">
            <a:spLocks/>
          </p:cNvSpPr>
          <p:nvPr/>
        </p:nvSpPr>
        <p:spPr>
          <a:xfrm>
            <a:off x="2650045" y="2833688"/>
            <a:ext cx="3660374" cy="6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r>
              <a:rPr lang="en-US" sz="2000" b="1" err="1"/>
              <a:t>Гонитва</a:t>
            </a:r>
            <a:r>
              <a:rPr lang="en-US" sz="2000" b="1"/>
              <a:t> </a:t>
            </a:r>
            <a:r>
              <a:rPr lang="en-US" sz="2000" b="1" err="1"/>
              <a:t>за</a:t>
            </a:r>
            <a:r>
              <a:rPr lang="en-US" sz="2000" b="1"/>
              <a:t> </a:t>
            </a:r>
            <a:r>
              <a:rPr lang="en-US" sz="2000" b="1" err="1"/>
              <a:t>ефективністю</a:t>
            </a:r>
            <a:r>
              <a:rPr lang="en-US" sz="2000" b="1"/>
              <a:t> </a:t>
            </a:r>
            <a:r>
              <a:rPr lang="en-US" sz="2000" b="1" err="1"/>
              <a:t>та</a:t>
            </a:r>
            <a:r>
              <a:rPr lang="en-US" sz="2000" b="1"/>
              <a:t> </a:t>
            </a:r>
            <a:r>
              <a:rPr lang="en-US" sz="2000" b="1" err="1"/>
              <a:t>швидкістю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257517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D6D8-DE47-5F1F-E75A-55463483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75" y="309000"/>
            <a:ext cx="6006300" cy="595800"/>
          </a:xfrm>
        </p:spPr>
        <p:txBody>
          <a:bodyPr/>
          <a:lstStyle/>
          <a:p>
            <a:r>
              <a:rPr lang="en-US" b="1" err="1"/>
              <a:t>Загрози</a:t>
            </a:r>
            <a:br>
              <a:rPr lang="en-US"/>
            </a:br>
            <a:endParaRPr lang="en-US" sz="2000">
              <a:solidFill>
                <a:srgbClr val="77C6F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543A1-FD31-CB34-C483-93B57FF19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41" y="969074"/>
            <a:ext cx="783150" cy="894112"/>
          </a:xfrm>
        </p:spPr>
        <p:txBody>
          <a:bodyPr/>
          <a:lstStyle/>
          <a:p>
            <a:r>
              <a:rPr lang="en-US" sz="5400" b="1"/>
              <a:t>01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9B1A5DF-ABDE-2A59-C606-E97B502AFA6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05053" y="1276541"/>
            <a:ext cx="2230950" cy="759000"/>
          </a:xfrm>
        </p:spPr>
        <p:txBody>
          <a:bodyPr/>
          <a:lstStyle/>
          <a:p>
            <a:r>
              <a:rPr lang="en-US" sz="1400" err="1">
                <a:solidFill>
                  <a:schemeClr val="bg2"/>
                </a:solidFill>
                <a:latin typeface="Barlow Semi Condensed Light"/>
              </a:rPr>
              <a:t>Поява</a:t>
            </a:r>
            <a:r>
              <a:rPr lang="en-US" sz="14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1400" err="1">
                <a:solidFill>
                  <a:schemeClr val="bg2"/>
                </a:solidFill>
                <a:latin typeface="Barlow Semi Condensed Light"/>
              </a:rPr>
              <a:t>нових</a:t>
            </a:r>
            <a:r>
              <a:rPr lang="en-US" sz="1400">
                <a:solidFill>
                  <a:schemeClr val="bg2"/>
                </a:solidFill>
                <a:latin typeface="Barlow Semi Condensed Light"/>
              </a:rPr>
              <a:t> </a:t>
            </a:r>
            <a:r>
              <a:rPr lang="en-US" sz="1400" err="1">
                <a:solidFill>
                  <a:schemeClr val="bg2"/>
                </a:solidFill>
                <a:latin typeface="Barlow Semi Condensed Light"/>
              </a:rPr>
              <a:t>технологій</a:t>
            </a:r>
            <a:r>
              <a:rPr lang="en-US" sz="1400">
                <a:solidFill>
                  <a:schemeClr val="bg2"/>
                </a:solidFill>
                <a:latin typeface="Barlow Semi Condensed Light"/>
              </a:rPr>
              <a:t> таінноваційних рішень може призвести до зміни вимог роботодавців до фахівців у галузі комп'ютерних наук.</a:t>
            </a:r>
            <a:endParaRPr lang="en-US">
              <a:solidFill>
                <a:schemeClr val="bg2"/>
              </a:solidFill>
              <a:latin typeface="Barlow Semi Condensed Light"/>
            </a:endParaRPr>
          </a:p>
          <a:p>
            <a:endParaRPr lang="en-US" sz="1400"/>
          </a:p>
          <a:p>
            <a:endParaRPr lang="en-US" sz="1400"/>
          </a:p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12F78C3-4A20-E8C7-11D9-E008A711063C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568196" y="3062287"/>
            <a:ext cx="892688" cy="756000"/>
          </a:xfrm>
        </p:spPr>
        <p:txBody>
          <a:bodyPr/>
          <a:lstStyle/>
          <a:p>
            <a:r>
              <a:rPr lang="en-US" sz="5400" b="1"/>
              <a:t>04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4436D2-599F-A76F-A5DB-3569916E3BD5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2330196" y="3417379"/>
            <a:ext cx="2254761" cy="1540049"/>
          </a:xfrm>
        </p:spPr>
        <p:txBody>
          <a:bodyPr/>
          <a:lstStyle/>
          <a:p>
            <a:r>
              <a:rPr lang="en-US" sz="1400" err="1"/>
              <a:t>Недостатність</a:t>
            </a:r>
            <a:r>
              <a:rPr lang="en-US" sz="1400"/>
              <a:t> </a:t>
            </a:r>
            <a:r>
              <a:rPr lang="en-US" sz="1400" err="1"/>
              <a:t>кваліфіко-ваних</a:t>
            </a:r>
            <a:r>
              <a:rPr lang="en-US" sz="1400"/>
              <a:t> </a:t>
            </a:r>
            <a:r>
              <a:rPr lang="en-US" sz="1400" err="1"/>
              <a:t>викладачів</a:t>
            </a:r>
            <a:r>
              <a:rPr lang="en-US" sz="1400"/>
              <a:t> </a:t>
            </a:r>
            <a:r>
              <a:rPr lang="en-US" sz="1400" err="1"/>
              <a:t>та</a:t>
            </a:r>
            <a:r>
              <a:rPr lang="en-US" sz="1400"/>
              <a:t> </a:t>
            </a:r>
            <a:r>
              <a:rPr lang="en-US" sz="1400" err="1"/>
              <a:t>відсутність</a:t>
            </a:r>
            <a:r>
              <a:rPr lang="en-US" sz="1400"/>
              <a:t> </a:t>
            </a:r>
            <a:r>
              <a:rPr lang="en-US" sz="1400" err="1"/>
              <a:t>належної</a:t>
            </a:r>
            <a:r>
              <a:rPr lang="en-US" sz="1400"/>
              <a:t> </a:t>
            </a:r>
            <a:r>
              <a:rPr lang="en-US" sz="1400" err="1"/>
              <a:t>інфраструктури</a:t>
            </a:r>
            <a:r>
              <a:rPr lang="en-US" sz="1400"/>
              <a:t> </a:t>
            </a:r>
            <a:r>
              <a:rPr lang="en-US" sz="1400" err="1"/>
              <a:t>може</a:t>
            </a:r>
            <a:r>
              <a:rPr lang="en-US" sz="1400"/>
              <a:t> </a:t>
            </a:r>
            <a:r>
              <a:rPr lang="en-US" sz="1400" err="1"/>
              <a:t>негативно</a:t>
            </a:r>
            <a:r>
              <a:rPr lang="en-US" sz="1400"/>
              <a:t> </a:t>
            </a:r>
            <a:r>
              <a:rPr lang="en-US" sz="1400" err="1"/>
              <a:t>вплинути</a:t>
            </a:r>
            <a:r>
              <a:rPr lang="en-US" sz="1400"/>
              <a:t> </a:t>
            </a:r>
            <a:r>
              <a:rPr lang="en-US" sz="1400" err="1"/>
              <a:t>на</a:t>
            </a:r>
            <a:r>
              <a:rPr lang="en-US" sz="1400"/>
              <a:t> </a:t>
            </a:r>
            <a:r>
              <a:rPr lang="en-US" sz="1400" err="1"/>
              <a:t>якість</a:t>
            </a:r>
            <a:r>
              <a:rPr lang="en-US" sz="1400"/>
              <a:t> </a:t>
            </a:r>
            <a:r>
              <a:rPr lang="en-US" sz="1400" err="1"/>
              <a:t>освіти</a:t>
            </a:r>
            <a:r>
              <a:rPr lang="en-US" sz="1400"/>
              <a:t>.</a:t>
            </a:r>
            <a:endParaRPr lang="en-US"/>
          </a:p>
          <a:p>
            <a:endParaRPr lang="en-US" sz="1400"/>
          </a:p>
          <a:p>
            <a:endParaRPr lang="en-US" sz="1400"/>
          </a:p>
          <a:p>
            <a:endParaRPr lang="en-US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60385812-0096-375E-DB50-4BFC2C74247F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4640770" y="3062287"/>
            <a:ext cx="1012425" cy="827437"/>
          </a:xfrm>
        </p:spPr>
        <p:txBody>
          <a:bodyPr/>
          <a:lstStyle/>
          <a:p>
            <a:r>
              <a:rPr lang="en-US" sz="5400" b="1"/>
              <a:t>05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E6940294-03E9-16F0-92DF-1EBF8EE0AFCE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7098221" y="1274255"/>
            <a:ext cx="1798238" cy="1987724"/>
          </a:xfrm>
        </p:spPr>
        <p:txBody>
          <a:bodyPr/>
          <a:lstStyle/>
          <a:p>
            <a:r>
              <a:rPr lang="en-US" sz="1400" err="1">
                <a:solidFill>
                  <a:schemeClr val="bg2"/>
                </a:solidFill>
              </a:rPr>
              <a:t>Високий</a:t>
            </a:r>
            <a:r>
              <a:rPr lang="en-US" sz="1400">
                <a:solidFill>
                  <a:schemeClr val="bg2"/>
                </a:solidFill>
              </a:rPr>
              <a:t> </a:t>
            </a:r>
            <a:r>
              <a:rPr lang="en-US" sz="1400" err="1">
                <a:solidFill>
                  <a:schemeClr val="bg2"/>
                </a:solidFill>
              </a:rPr>
              <a:t>рівень</a:t>
            </a:r>
            <a:r>
              <a:rPr lang="en-US" sz="1400">
                <a:solidFill>
                  <a:schemeClr val="bg2"/>
                </a:solidFill>
              </a:rPr>
              <a:t> </a:t>
            </a:r>
            <a:r>
              <a:rPr lang="en-US" sz="1400" err="1">
                <a:solidFill>
                  <a:schemeClr val="bg2"/>
                </a:solidFill>
              </a:rPr>
              <a:t>конкуренції</a:t>
            </a:r>
            <a:r>
              <a:rPr lang="en-US" sz="1400">
                <a:solidFill>
                  <a:schemeClr val="bg2"/>
                </a:solidFill>
              </a:rPr>
              <a:t> може призвести до зниження зайнятості та зниження оплати праці.</a:t>
            </a:r>
            <a:endParaRPr lang="en-US">
              <a:solidFill>
                <a:schemeClr val="bg2"/>
              </a:solidFill>
            </a:endParaRPr>
          </a:p>
          <a:p>
            <a:endParaRPr lang="en-US" sz="1400"/>
          </a:p>
          <a:p>
            <a:endParaRPr lang="en-US" sz="1400"/>
          </a:p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5372F6-88A8-A818-5093-4A002E2594E8}"/>
              </a:ext>
            </a:extLst>
          </p:cNvPr>
          <p:cNvSpPr txBox="1"/>
          <p:nvPr/>
        </p:nvSpPr>
        <p:spPr>
          <a:xfrm>
            <a:off x="5419725" y="3476625"/>
            <a:ext cx="2781300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2"/>
                </a:solidFill>
              </a:rPr>
              <a:t>Поява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нових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технологій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може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призвести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до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застаріння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знань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та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навичок</a:t>
            </a:r>
            <a:r>
              <a:rPr lang="en-US">
                <a:solidFill>
                  <a:schemeClr val="bg2"/>
                </a:solidFill>
              </a:rPr>
              <a:t>, </a:t>
            </a:r>
            <a:r>
              <a:rPr lang="en-US" err="1">
                <a:solidFill>
                  <a:schemeClr val="bg2"/>
                </a:solidFill>
              </a:rPr>
              <a:t>що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може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вплинути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на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конкурентоспроможність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випускників</a:t>
            </a:r>
            <a:r>
              <a:rPr lang="en-US">
                <a:solidFill>
                  <a:schemeClr val="bg2"/>
                </a:solidFill>
              </a:rPr>
              <a:t>.</a:t>
            </a:r>
          </a:p>
          <a:p>
            <a:endParaRPr lang="en-US">
              <a:solidFill>
                <a:schemeClr val="bg2"/>
              </a:solidFill>
              <a:latin typeface="Barlow Semi Condensed Light"/>
            </a:endParaRPr>
          </a:p>
        </p:txBody>
      </p:sp>
      <p:sp>
        <p:nvSpPr>
          <p:cNvPr id="14" name="Subtitle 8">
            <a:extLst>
              <a:ext uri="{FF2B5EF4-FFF2-40B4-BE49-F238E27FC236}">
                <a16:creationId xmlns:a16="http://schemas.microsoft.com/office/drawing/2014/main" id="{90FEA86C-AD66-8A41-9034-4095079E7BE4}"/>
              </a:ext>
            </a:extLst>
          </p:cNvPr>
          <p:cNvSpPr txBox="1">
            <a:spLocks/>
          </p:cNvSpPr>
          <p:nvPr/>
        </p:nvSpPr>
        <p:spPr>
          <a:xfrm>
            <a:off x="6379083" y="966788"/>
            <a:ext cx="864787" cy="6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9pPr>
          </a:lstStyle>
          <a:p>
            <a:r>
              <a:rPr lang="en-US" sz="5400" b="1"/>
              <a:t>03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D3038F07-D689-0231-8814-CCBE33DE265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815525" y="1276541"/>
            <a:ext cx="2523862" cy="759000"/>
          </a:xfrm>
        </p:spPr>
        <p:txBody>
          <a:bodyPr/>
          <a:lstStyle/>
          <a:p>
            <a:r>
              <a:rPr lang="uk-UA" sz="1400"/>
              <a:t>Розвиток штучного інтелекту та автоматизації може призвести до зменшення кількості робочих місць, пов'язаних з деякими аспектами роботи в галузі комп'ютерних наук.</a:t>
            </a:r>
            <a:r>
              <a:rPr lang="uk-UA" sz="1400">
                <a:solidFill>
                  <a:srgbClr val="1C1C1C"/>
                </a:solidFill>
              </a:rPr>
              <a:t> </a:t>
            </a:r>
            <a:endParaRPr lang="en-US"/>
          </a:p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79C805-CF2A-8673-6EC4-7CA70D677DF2}"/>
              </a:ext>
            </a:extLst>
          </p:cNvPr>
          <p:cNvSpPr txBox="1"/>
          <p:nvPr/>
        </p:nvSpPr>
        <p:spPr>
          <a:xfrm>
            <a:off x="3076575" y="1009650"/>
            <a:ext cx="9525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>
                <a:solidFill>
                  <a:srgbClr val="77C6FC"/>
                </a:solidFill>
                <a:latin typeface="Barlow Semi Condensed Medium"/>
              </a:rPr>
              <a:t>02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0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Google Shape;2195;p40"/>
          <p:cNvSpPr txBox="1">
            <a:spLocks noGrp="1"/>
          </p:cNvSpPr>
          <p:nvPr>
            <p:ph type="title"/>
          </p:nvPr>
        </p:nvSpPr>
        <p:spPr>
          <a:xfrm>
            <a:off x="1695259" y="95440"/>
            <a:ext cx="5577900" cy="5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err="1"/>
              <a:t>Перспективи</a:t>
            </a:r>
            <a:r>
              <a:rPr lang="en" b="1"/>
              <a:t> </a:t>
            </a:r>
            <a:r>
              <a:rPr lang="en" b="1" err="1"/>
              <a:t>спеціальності</a:t>
            </a:r>
            <a:r>
              <a:rPr lang="en" b="1"/>
              <a:t> КН </a:t>
            </a:r>
            <a:r>
              <a:rPr lang="en" b="1" err="1"/>
              <a:t>для</a:t>
            </a:r>
            <a:r>
              <a:rPr lang="en" b="1"/>
              <a:t> </a:t>
            </a:r>
            <a:r>
              <a:rPr lang="en" b="1" err="1"/>
              <a:t>молоді</a:t>
            </a:r>
            <a:r>
              <a:rPr lang="en"/>
              <a:t> </a:t>
            </a:r>
            <a:endParaRPr lang="en">
              <a:solidFill>
                <a:srgbClr val="494949"/>
              </a:solidFill>
            </a:endParaRPr>
          </a:p>
          <a:p>
            <a:endParaRPr lang="en" b="1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"/>
          </a:p>
        </p:txBody>
      </p:sp>
      <p:sp>
        <p:nvSpPr>
          <p:cNvPr id="42" name="Subtitle 41">
            <a:extLst>
              <a:ext uri="{FF2B5EF4-FFF2-40B4-BE49-F238E27FC236}">
                <a16:creationId xmlns:a16="http://schemas.microsoft.com/office/drawing/2014/main" id="{087725F9-BEEF-3C5D-D9AD-3CB1D0759DE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693926" y="1244346"/>
            <a:ext cx="2769787" cy="902887"/>
          </a:xfrm>
        </p:spPr>
        <p:txBody>
          <a:bodyPr/>
          <a:lstStyle/>
          <a:p>
            <a:pPr algn="l"/>
            <a:r>
              <a:rPr lang="en-US" sz="2000" err="1"/>
              <a:t>Високі</a:t>
            </a:r>
            <a:r>
              <a:rPr lang="en-US" sz="2000"/>
              <a:t> </a:t>
            </a:r>
            <a:r>
              <a:rPr lang="en-US" sz="2000" err="1"/>
              <a:t>перспективи</a:t>
            </a:r>
            <a:r>
              <a:rPr lang="en-US" sz="2000"/>
              <a:t> </a:t>
            </a:r>
            <a:r>
              <a:rPr lang="en-US" sz="2000" err="1"/>
              <a:t>зайнятості</a:t>
            </a:r>
            <a:endParaRPr lang="en-US" err="1"/>
          </a:p>
          <a:p>
            <a:pPr algn="l"/>
            <a:endParaRPr lang="en-US" sz="2000">
              <a:solidFill>
                <a:schemeClr val="bg2"/>
              </a:solidFill>
            </a:endParaRPr>
          </a:p>
          <a:p>
            <a:endParaRPr lang="en-US"/>
          </a:p>
        </p:txBody>
      </p:sp>
      <p:sp>
        <p:nvSpPr>
          <p:cNvPr id="46" name="Subtitle 45">
            <a:extLst>
              <a:ext uri="{FF2B5EF4-FFF2-40B4-BE49-F238E27FC236}">
                <a16:creationId xmlns:a16="http://schemas.microsoft.com/office/drawing/2014/main" id="{4D38473B-C2F1-B009-8BC0-1C1026FF1A76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5793105" y="1244346"/>
            <a:ext cx="2665012" cy="1026713"/>
          </a:xfrm>
        </p:spPr>
        <p:txBody>
          <a:bodyPr/>
          <a:lstStyle/>
          <a:p>
            <a:pPr algn="l"/>
            <a:r>
              <a:rPr lang="en-US" sz="2000" err="1"/>
              <a:t>Можливість</a:t>
            </a:r>
            <a:r>
              <a:rPr lang="en-US" sz="2000"/>
              <a:t> </a:t>
            </a:r>
            <a:r>
              <a:rPr lang="en-US" sz="2000" err="1"/>
              <a:t>здійснити</a:t>
            </a:r>
            <a:r>
              <a:rPr lang="en-US" sz="2000"/>
              <a:t> </a:t>
            </a:r>
            <a:r>
              <a:rPr lang="en-US" sz="2000" err="1"/>
              <a:t>зміну</a:t>
            </a:r>
            <a:r>
              <a:rPr lang="en-US" sz="2000"/>
              <a:t> у </a:t>
            </a:r>
            <a:r>
              <a:rPr lang="en-US" sz="2000" err="1"/>
              <a:t>світі</a:t>
            </a:r>
            <a:endParaRPr lang="en-US" err="1"/>
          </a:p>
          <a:p>
            <a:pPr algn="l"/>
            <a:endParaRPr lang="en-US" sz="2000">
              <a:solidFill>
                <a:schemeClr val="bg2"/>
              </a:solidFill>
            </a:endParaRPr>
          </a:p>
          <a:p>
            <a:endParaRPr lang="en-US" sz="2000"/>
          </a:p>
        </p:txBody>
      </p:sp>
      <p:sp>
        <p:nvSpPr>
          <p:cNvPr id="2284" name="TextBox 2283">
            <a:extLst>
              <a:ext uri="{FF2B5EF4-FFF2-40B4-BE49-F238E27FC236}">
                <a16:creationId xmlns:a16="http://schemas.microsoft.com/office/drawing/2014/main" id="{4BA215F9-F3F1-39BF-A16B-0DD4DDB56564}"/>
              </a:ext>
            </a:extLst>
          </p:cNvPr>
          <p:cNvSpPr txBox="1"/>
          <p:nvPr/>
        </p:nvSpPr>
        <p:spPr>
          <a:xfrm>
            <a:off x="1695450" y="2295525"/>
            <a:ext cx="334803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/>
              <a:t>Високі</a:t>
            </a:r>
            <a:r>
              <a:rPr lang="en-US" sz="2000"/>
              <a:t> </a:t>
            </a:r>
            <a:r>
              <a:rPr lang="en-US" sz="2000" err="1"/>
              <a:t>заробітні</a:t>
            </a:r>
            <a:r>
              <a:rPr lang="en-US" sz="2000"/>
              <a:t> </a:t>
            </a:r>
            <a:r>
              <a:rPr lang="en-US" sz="2000" err="1"/>
              <a:t>плати</a:t>
            </a:r>
            <a:endParaRPr lang="en-US" err="1"/>
          </a:p>
          <a:p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sp>
        <p:nvSpPr>
          <p:cNvPr id="2285" name="TextBox 2284">
            <a:extLst>
              <a:ext uri="{FF2B5EF4-FFF2-40B4-BE49-F238E27FC236}">
                <a16:creationId xmlns:a16="http://schemas.microsoft.com/office/drawing/2014/main" id="{C996A9B1-C80A-F718-265A-AB42F18C7656}"/>
              </a:ext>
            </a:extLst>
          </p:cNvPr>
          <p:cNvSpPr txBox="1"/>
          <p:nvPr/>
        </p:nvSpPr>
        <p:spPr>
          <a:xfrm>
            <a:off x="5791200" y="2295525"/>
            <a:ext cx="290036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/>
              <a:t>Необмежені</a:t>
            </a:r>
            <a:r>
              <a:rPr lang="en-US" sz="2000"/>
              <a:t> </a:t>
            </a:r>
            <a:r>
              <a:rPr lang="en-US" sz="2000" err="1"/>
              <a:t>можливості</a:t>
            </a:r>
            <a:r>
              <a:rPr lang="en-US" sz="2000"/>
              <a:t> </a:t>
            </a:r>
            <a:r>
              <a:rPr lang="en-US" sz="2000" err="1"/>
              <a:t>розвитку</a:t>
            </a:r>
            <a:endParaRPr lang="en-US" err="1"/>
          </a:p>
          <a:p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grpSp>
        <p:nvGrpSpPr>
          <p:cNvPr id="2305" name="Google Shape;2122;p37">
            <a:extLst>
              <a:ext uri="{FF2B5EF4-FFF2-40B4-BE49-F238E27FC236}">
                <a16:creationId xmlns:a16="http://schemas.microsoft.com/office/drawing/2014/main" id="{9B987003-C089-52DF-0BAE-0620564097FB}"/>
              </a:ext>
            </a:extLst>
          </p:cNvPr>
          <p:cNvGrpSpPr/>
          <p:nvPr/>
        </p:nvGrpSpPr>
        <p:grpSpPr>
          <a:xfrm>
            <a:off x="969772" y="2352039"/>
            <a:ext cx="635100" cy="734983"/>
            <a:chOff x="731647" y="2728277"/>
            <a:chExt cx="635100" cy="734983"/>
          </a:xfrm>
        </p:grpSpPr>
        <p:grpSp>
          <p:nvGrpSpPr>
            <p:cNvPr id="2298" name="Google Shape;2123;p37">
              <a:extLst>
                <a:ext uri="{FF2B5EF4-FFF2-40B4-BE49-F238E27FC236}">
                  <a16:creationId xmlns:a16="http://schemas.microsoft.com/office/drawing/2014/main" id="{D3295F8A-6849-93FF-877D-F6D16C8A72BC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03" name="Google Shape;2124;p37">
                <a:extLst>
                  <a:ext uri="{FF2B5EF4-FFF2-40B4-BE49-F238E27FC236}">
                    <a16:creationId xmlns:a16="http://schemas.microsoft.com/office/drawing/2014/main" id="{8B59A0F4-D93B-EDDA-0F26-1237DC37419D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4" name="Google Shape;2125;p37">
                <a:extLst>
                  <a:ext uri="{FF2B5EF4-FFF2-40B4-BE49-F238E27FC236}">
                    <a16:creationId xmlns:a16="http://schemas.microsoft.com/office/drawing/2014/main" id="{592BC8EB-FE0C-AC47-EFAE-C22DEDF342CA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9" name="Google Shape;2126;p37">
              <a:extLst>
                <a:ext uri="{FF2B5EF4-FFF2-40B4-BE49-F238E27FC236}">
                  <a16:creationId xmlns:a16="http://schemas.microsoft.com/office/drawing/2014/main" id="{C218E196-FA45-FD4E-681F-FC3AB0D3B31C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00" name="Google Shape;2127;p37">
                <a:extLst>
                  <a:ext uri="{FF2B5EF4-FFF2-40B4-BE49-F238E27FC236}">
                    <a16:creationId xmlns:a16="http://schemas.microsoft.com/office/drawing/2014/main" id="{1F4B682E-8279-C1D7-EB03-4B2348A2AA82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01" name="Google Shape;2128;p37">
                <a:extLst>
                  <a:ext uri="{FF2B5EF4-FFF2-40B4-BE49-F238E27FC236}">
                    <a16:creationId xmlns:a16="http://schemas.microsoft.com/office/drawing/2014/main" id="{3BA38A2D-409F-45BE-5AC0-97EC9C85E4DE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02" name="Google Shape;2129;p37">
                <a:extLst>
                  <a:ext uri="{FF2B5EF4-FFF2-40B4-BE49-F238E27FC236}">
                    <a16:creationId xmlns:a16="http://schemas.microsoft.com/office/drawing/2014/main" id="{6A4E4528-381A-6472-E497-1D5C3715E81B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07" name="Google Shape;2149;p37">
            <a:extLst>
              <a:ext uri="{FF2B5EF4-FFF2-40B4-BE49-F238E27FC236}">
                <a16:creationId xmlns:a16="http://schemas.microsoft.com/office/drawing/2014/main" id="{2730F9FC-4644-6073-DA64-4A690F615E56}"/>
              </a:ext>
            </a:extLst>
          </p:cNvPr>
          <p:cNvSpPr txBox="1">
            <a:spLocks/>
          </p:cNvSpPr>
          <p:nvPr/>
        </p:nvSpPr>
        <p:spPr>
          <a:xfrm>
            <a:off x="1051941" y="2504122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2316" name="Google Shape;2122;p37">
            <a:extLst>
              <a:ext uri="{FF2B5EF4-FFF2-40B4-BE49-F238E27FC236}">
                <a16:creationId xmlns:a16="http://schemas.microsoft.com/office/drawing/2014/main" id="{4790E6B3-B171-D78D-462F-8620E392854F}"/>
              </a:ext>
            </a:extLst>
          </p:cNvPr>
          <p:cNvGrpSpPr/>
          <p:nvPr/>
        </p:nvGrpSpPr>
        <p:grpSpPr>
          <a:xfrm>
            <a:off x="5079810" y="1361439"/>
            <a:ext cx="635100" cy="734983"/>
            <a:chOff x="731647" y="2728277"/>
            <a:chExt cx="635100" cy="734983"/>
          </a:xfrm>
        </p:grpSpPr>
        <p:grpSp>
          <p:nvGrpSpPr>
            <p:cNvPr id="2309" name="Google Shape;2123;p37">
              <a:extLst>
                <a:ext uri="{FF2B5EF4-FFF2-40B4-BE49-F238E27FC236}">
                  <a16:creationId xmlns:a16="http://schemas.microsoft.com/office/drawing/2014/main" id="{EDAD52DF-7736-0857-1FA6-8F4779B59599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14" name="Google Shape;2124;p37">
                <a:extLst>
                  <a:ext uri="{FF2B5EF4-FFF2-40B4-BE49-F238E27FC236}">
                    <a16:creationId xmlns:a16="http://schemas.microsoft.com/office/drawing/2014/main" id="{DE026A26-EA92-1537-1506-485A39B8F1DB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5" name="Google Shape;2125;p37">
                <a:extLst>
                  <a:ext uri="{FF2B5EF4-FFF2-40B4-BE49-F238E27FC236}">
                    <a16:creationId xmlns:a16="http://schemas.microsoft.com/office/drawing/2014/main" id="{2C5BE208-6556-1A5A-9413-F9345630F2CA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0" name="Google Shape;2126;p37">
              <a:extLst>
                <a:ext uri="{FF2B5EF4-FFF2-40B4-BE49-F238E27FC236}">
                  <a16:creationId xmlns:a16="http://schemas.microsoft.com/office/drawing/2014/main" id="{7EDA112A-2E7D-378C-D1FA-82836F47BE47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11" name="Google Shape;2127;p37">
                <a:extLst>
                  <a:ext uri="{FF2B5EF4-FFF2-40B4-BE49-F238E27FC236}">
                    <a16:creationId xmlns:a16="http://schemas.microsoft.com/office/drawing/2014/main" id="{67D10282-7123-4722-7928-9CFEF80575B2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12" name="Google Shape;2128;p37">
                <a:extLst>
                  <a:ext uri="{FF2B5EF4-FFF2-40B4-BE49-F238E27FC236}">
                    <a16:creationId xmlns:a16="http://schemas.microsoft.com/office/drawing/2014/main" id="{A5B22EAD-FB74-EB6A-5F54-8DAF4D1B11A6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13" name="Google Shape;2129;p37">
                <a:extLst>
                  <a:ext uri="{FF2B5EF4-FFF2-40B4-BE49-F238E27FC236}">
                    <a16:creationId xmlns:a16="http://schemas.microsoft.com/office/drawing/2014/main" id="{4BAF7D1E-BA9C-7073-471E-D9AA66A04435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18" name="Google Shape;2149;p37">
            <a:extLst>
              <a:ext uri="{FF2B5EF4-FFF2-40B4-BE49-F238E27FC236}">
                <a16:creationId xmlns:a16="http://schemas.microsoft.com/office/drawing/2014/main" id="{9B845596-A20F-440A-1F8A-D297555722DE}"/>
              </a:ext>
            </a:extLst>
          </p:cNvPr>
          <p:cNvSpPr txBox="1">
            <a:spLocks/>
          </p:cNvSpPr>
          <p:nvPr/>
        </p:nvSpPr>
        <p:spPr>
          <a:xfrm>
            <a:off x="5161978" y="1513522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02</a:t>
            </a:r>
          </a:p>
        </p:txBody>
      </p:sp>
      <p:grpSp>
        <p:nvGrpSpPr>
          <p:cNvPr id="2327" name="Google Shape;2122;p37">
            <a:extLst>
              <a:ext uri="{FF2B5EF4-FFF2-40B4-BE49-F238E27FC236}">
                <a16:creationId xmlns:a16="http://schemas.microsoft.com/office/drawing/2014/main" id="{624226E4-4879-BFC0-A6F6-CA51A80B205A}"/>
              </a:ext>
            </a:extLst>
          </p:cNvPr>
          <p:cNvGrpSpPr/>
          <p:nvPr/>
        </p:nvGrpSpPr>
        <p:grpSpPr>
          <a:xfrm>
            <a:off x="5089335" y="2352039"/>
            <a:ext cx="635100" cy="734983"/>
            <a:chOff x="731647" y="2728277"/>
            <a:chExt cx="635100" cy="734983"/>
          </a:xfrm>
        </p:grpSpPr>
        <p:grpSp>
          <p:nvGrpSpPr>
            <p:cNvPr id="2320" name="Google Shape;2123;p37">
              <a:extLst>
                <a:ext uri="{FF2B5EF4-FFF2-40B4-BE49-F238E27FC236}">
                  <a16:creationId xmlns:a16="http://schemas.microsoft.com/office/drawing/2014/main" id="{C4FEC818-B266-2011-C0C8-9F3C2006EFC3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25" name="Google Shape;2124;p37">
                <a:extLst>
                  <a:ext uri="{FF2B5EF4-FFF2-40B4-BE49-F238E27FC236}">
                    <a16:creationId xmlns:a16="http://schemas.microsoft.com/office/drawing/2014/main" id="{585A6E59-EE04-9C08-9BB8-84F11C15A647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6" name="Google Shape;2125;p37">
                <a:extLst>
                  <a:ext uri="{FF2B5EF4-FFF2-40B4-BE49-F238E27FC236}">
                    <a16:creationId xmlns:a16="http://schemas.microsoft.com/office/drawing/2014/main" id="{733E206B-9C36-0AC2-E761-4C571E079136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21" name="Google Shape;2126;p37">
              <a:extLst>
                <a:ext uri="{FF2B5EF4-FFF2-40B4-BE49-F238E27FC236}">
                  <a16:creationId xmlns:a16="http://schemas.microsoft.com/office/drawing/2014/main" id="{9D5C9699-AAC7-9580-54DC-D0CB32DDF5EE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22" name="Google Shape;2127;p37">
                <a:extLst>
                  <a:ext uri="{FF2B5EF4-FFF2-40B4-BE49-F238E27FC236}">
                    <a16:creationId xmlns:a16="http://schemas.microsoft.com/office/drawing/2014/main" id="{BFB910D1-C999-49BA-63B4-397247632AE1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23" name="Google Shape;2128;p37">
                <a:extLst>
                  <a:ext uri="{FF2B5EF4-FFF2-40B4-BE49-F238E27FC236}">
                    <a16:creationId xmlns:a16="http://schemas.microsoft.com/office/drawing/2014/main" id="{0F2D407B-334C-980D-B033-93C103CBD772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24" name="Google Shape;2129;p37">
                <a:extLst>
                  <a:ext uri="{FF2B5EF4-FFF2-40B4-BE49-F238E27FC236}">
                    <a16:creationId xmlns:a16="http://schemas.microsoft.com/office/drawing/2014/main" id="{640BC379-8D0A-24D7-55B2-19CB8552DF41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29" name="Google Shape;2149;p37">
            <a:extLst>
              <a:ext uri="{FF2B5EF4-FFF2-40B4-BE49-F238E27FC236}">
                <a16:creationId xmlns:a16="http://schemas.microsoft.com/office/drawing/2014/main" id="{8727CE74-CD12-15B2-109E-8BC234C34FBF}"/>
              </a:ext>
            </a:extLst>
          </p:cNvPr>
          <p:cNvSpPr txBox="1">
            <a:spLocks/>
          </p:cNvSpPr>
          <p:nvPr/>
        </p:nvSpPr>
        <p:spPr>
          <a:xfrm>
            <a:off x="5171503" y="2504122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30" name="TextBox 2329">
            <a:extLst>
              <a:ext uri="{FF2B5EF4-FFF2-40B4-BE49-F238E27FC236}">
                <a16:creationId xmlns:a16="http://schemas.microsoft.com/office/drawing/2014/main" id="{7A7D08D3-04D5-9EED-E926-C0B77EBD12BB}"/>
              </a:ext>
            </a:extLst>
          </p:cNvPr>
          <p:cNvSpPr txBox="1"/>
          <p:nvPr/>
        </p:nvSpPr>
        <p:spPr>
          <a:xfrm>
            <a:off x="3876675" y="3333750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/>
              <a:t>Гнучкість</a:t>
            </a:r>
            <a:r>
              <a:rPr lang="en-US" sz="2000"/>
              <a:t> </a:t>
            </a:r>
            <a:r>
              <a:rPr lang="en-US" sz="2000" err="1"/>
              <a:t>робочих</a:t>
            </a:r>
            <a:r>
              <a:rPr lang="en-US" sz="2000"/>
              <a:t> </a:t>
            </a:r>
            <a:r>
              <a:rPr lang="en-US" sz="2000" err="1"/>
              <a:t>годин</a:t>
            </a:r>
            <a:endParaRPr lang="en-US" err="1"/>
          </a:p>
          <a:p>
            <a:endParaRPr lang="en-US" sz="2000">
              <a:solidFill>
                <a:schemeClr val="bg2"/>
              </a:solidFill>
              <a:latin typeface="Barlow Semi Condensed Light"/>
            </a:endParaRPr>
          </a:p>
        </p:txBody>
      </p:sp>
      <p:grpSp>
        <p:nvGrpSpPr>
          <p:cNvPr id="2332" name="Google Shape;2122;p37">
            <a:extLst>
              <a:ext uri="{FF2B5EF4-FFF2-40B4-BE49-F238E27FC236}">
                <a16:creationId xmlns:a16="http://schemas.microsoft.com/office/drawing/2014/main" id="{358DA18E-381C-B6B1-7C7C-009A261FC7E5}"/>
              </a:ext>
            </a:extLst>
          </p:cNvPr>
          <p:cNvGrpSpPr/>
          <p:nvPr/>
        </p:nvGrpSpPr>
        <p:grpSpPr>
          <a:xfrm>
            <a:off x="3174810" y="3295013"/>
            <a:ext cx="635100" cy="734983"/>
            <a:chOff x="731647" y="2728277"/>
            <a:chExt cx="635100" cy="734983"/>
          </a:xfrm>
        </p:grpSpPr>
        <p:grpSp>
          <p:nvGrpSpPr>
            <p:cNvPr id="2333" name="Google Shape;2123;p37">
              <a:extLst>
                <a:ext uri="{FF2B5EF4-FFF2-40B4-BE49-F238E27FC236}">
                  <a16:creationId xmlns:a16="http://schemas.microsoft.com/office/drawing/2014/main" id="{B027B6B7-3995-28BD-6404-F8ED41B3E66B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38" name="Google Shape;2124;p37">
                <a:extLst>
                  <a:ext uri="{FF2B5EF4-FFF2-40B4-BE49-F238E27FC236}">
                    <a16:creationId xmlns:a16="http://schemas.microsoft.com/office/drawing/2014/main" id="{0C64F6FF-9EE6-C578-5665-C8073E1AD8DB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9" name="Google Shape;2125;p37">
                <a:extLst>
                  <a:ext uri="{FF2B5EF4-FFF2-40B4-BE49-F238E27FC236}">
                    <a16:creationId xmlns:a16="http://schemas.microsoft.com/office/drawing/2014/main" id="{3BDA4607-A52B-9A97-8388-038B20D4DD20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34" name="Google Shape;2126;p37">
              <a:extLst>
                <a:ext uri="{FF2B5EF4-FFF2-40B4-BE49-F238E27FC236}">
                  <a16:creationId xmlns:a16="http://schemas.microsoft.com/office/drawing/2014/main" id="{D994034B-C73F-E876-2BD2-930E260BCB61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35" name="Google Shape;2127;p37">
                <a:extLst>
                  <a:ext uri="{FF2B5EF4-FFF2-40B4-BE49-F238E27FC236}">
                    <a16:creationId xmlns:a16="http://schemas.microsoft.com/office/drawing/2014/main" id="{19E5D660-35B2-10E2-701A-E250924401CE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36" name="Google Shape;2128;p37">
                <a:extLst>
                  <a:ext uri="{FF2B5EF4-FFF2-40B4-BE49-F238E27FC236}">
                    <a16:creationId xmlns:a16="http://schemas.microsoft.com/office/drawing/2014/main" id="{673EBB30-27F6-FDCF-5A8E-5498328C7E19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37" name="Google Shape;2129;p37">
                <a:extLst>
                  <a:ext uri="{FF2B5EF4-FFF2-40B4-BE49-F238E27FC236}">
                    <a16:creationId xmlns:a16="http://schemas.microsoft.com/office/drawing/2014/main" id="{0A5BCF8B-97F4-A555-CB85-B112A1C5C4D6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40" name="Google Shape;2149;p37">
            <a:extLst>
              <a:ext uri="{FF2B5EF4-FFF2-40B4-BE49-F238E27FC236}">
                <a16:creationId xmlns:a16="http://schemas.microsoft.com/office/drawing/2014/main" id="{5C9240F3-BA6C-C9FE-CA7E-A354B7D7283B}"/>
              </a:ext>
            </a:extLst>
          </p:cNvPr>
          <p:cNvSpPr txBox="1">
            <a:spLocks/>
          </p:cNvSpPr>
          <p:nvPr/>
        </p:nvSpPr>
        <p:spPr>
          <a:xfrm>
            <a:off x="3256977" y="3447096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05</a:t>
            </a:r>
          </a:p>
        </p:txBody>
      </p:sp>
      <p:grpSp>
        <p:nvGrpSpPr>
          <p:cNvPr id="2350" name="Google Shape;2122;p37">
            <a:extLst>
              <a:ext uri="{FF2B5EF4-FFF2-40B4-BE49-F238E27FC236}">
                <a16:creationId xmlns:a16="http://schemas.microsoft.com/office/drawing/2014/main" id="{C07A6E6E-0006-6D76-2AC8-4227F875D5BF}"/>
              </a:ext>
            </a:extLst>
          </p:cNvPr>
          <p:cNvGrpSpPr/>
          <p:nvPr/>
        </p:nvGrpSpPr>
        <p:grpSpPr>
          <a:xfrm>
            <a:off x="965010" y="1361439"/>
            <a:ext cx="635100" cy="734983"/>
            <a:chOff x="731647" y="2728277"/>
            <a:chExt cx="635100" cy="734983"/>
          </a:xfrm>
        </p:grpSpPr>
        <p:grpSp>
          <p:nvGrpSpPr>
            <p:cNvPr id="2351" name="Google Shape;2123;p37">
              <a:extLst>
                <a:ext uri="{FF2B5EF4-FFF2-40B4-BE49-F238E27FC236}">
                  <a16:creationId xmlns:a16="http://schemas.microsoft.com/office/drawing/2014/main" id="{FAF1692B-BF5D-5C62-DC79-48BF94A1E9B8}"/>
                </a:ext>
              </a:extLst>
            </p:cNvPr>
            <p:cNvGrpSpPr/>
            <p:nvPr/>
          </p:nvGrpSpPr>
          <p:grpSpPr>
            <a:xfrm>
              <a:off x="731647" y="2728277"/>
              <a:ext cx="635100" cy="635100"/>
              <a:chOff x="917231" y="2905502"/>
              <a:chExt cx="635100" cy="635100"/>
            </a:xfrm>
          </p:grpSpPr>
          <p:sp>
            <p:nvSpPr>
              <p:cNvPr id="2356" name="Google Shape;2124;p37">
                <a:extLst>
                  <a:ext uri="{FF2B5EF4-FFF2-40B4-BE49-F238E27FC236}">
                    <a16:creationId xmlns:a16="http://schemas.microsoft.com/office/drawing/2014/main" id="{A71BAC90-0547-6805-D6A3-7757A4851BE7}"/>
                  </a:ext>
                </a:extLst>
              </p:cNvPr>
              <p:cNvSpPr/>
              <p:nvPr/>
            </p:nvSpPr>
            <p:spPr>
              <a:xfrm>
                <a:off x="917231" y="2905502"/>
                <a:ext cx="635100" cy="635100"/>
              </a:xfrm>
              <a:prstGeom prst="ellipse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7" name="Google Shape;2125;p37">
                <a:extLst>
                  <a:ext uri="{FF2B5EF4-FFF2-40B4-BE49-F238E27FC236}">
                    <a16:creationId xmlns:a16="http://schemas.microsoft.com/office/drawing/2014/main" id="{08B8CE40-2327-0BC8-B05C-5E31350688F2}"/>
                  </a:ext>
                </a:extLst>
              </p:cNvPr>
              <p:cNvSpPr/>
              <p:nvPr/>
            </p:nvSpPr>
            <p:spPr>
              <a:xfrm>
                <a:off x="1001931" y="2990252"/>
                <a:ext cx="465600" cy="46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52" name="Google Shape;2126;p37">
              <a:extLst>
                <a:ext uri="{FF2B5EF4-FFF2-40B4-BE49-F238E27FC236}">
                  <a16:creationId xmlns:a16="http://schemas.microsoft.com/office/drawing/2014/main" id="{EE6C3353-3D3C-ECAF-AF54-A4AA65CA946B}"/>
                </a:ext>
              </a:extLst>
            </p:cNvPr>
            <p:cNvGrpSpPr/>
            <p:nvPr/>
          </p:nvGrpSpPr>
          <p:grpSpPr>
            <a:xfrm>
              <a:off x="961679" y="3436260"/>
              <a:ext cx="175013" cy="27000"/>
              <a:chOff x="5662375" y="212375"/>
              <a:chExt cx="175013" cy="27000"/>
            </a:xfrm>
          </p:grpSpPr>
          <p:sp>
            <p:nvSpPr>
              <p:cNvPr id="2353" name="Google Shape;2127;p37">
                <a:extLst>
                  <a:ext uri="{FF2B5EF4-FFF2-40B4-BE49-F238E27FC236}">
                    <a16:creationId xmlns:a16="http://schemas.microsoft.com/office/drawing/2014/main" id="{27C40E7F-7E79-6CDF-7B93-4F755A5B4683}"/>
                  </a:ext>
                </a:extLst>
              </p:cNvPr>
              <p:cNvSpPr/>
              <p:nvPr/>
            </p:nvSpPr>
            <p:spPr>
              <a:xfrm>
                <a:off x="5662375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54" name="Google Shape;2128;p37">
                <a:extLst>
                  <a:ext uri="{FF2B5EF4-FFF2-40B4-BE49-F238E27FC236}">
                    <a16:creationId xmlns:a16="http://schemas.microsoft.com/office/drawing/2014/main" id="{AF8D2EA1-1E1E-09C1-B29E-DDC81AA495C4}"/>
                  </a:ext>
                </a:extLst>
              </p:cNvPr>
              <p:cNvSpPr/>
              <p:nvPr/>
            </p:nvSpPr>
            <p:spPr>
              <a:xfrm>
                <a:off x="5736381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  <p:sp>
            <p:nvSpPr>
              <p:cNvPr id="2355" name="Google Shape;2129;p37">
                <a:extLst>
                  <a:ext uri="{FF2B5EF4-FFF2-40B4-BE49-F238E27FC236}">
                    <a16:creationId xmlns:a16="http://schemas.microsoft.com/office/drawing/2014/main" id="{C092636A-7277-5AAC-7D20-21FBA3E30CFB}"/>
                  </a:ext>
                </a:extLst>
              </p:cNvPr>
              <p:cNvSpPr/>
              <p:nvPr/>
            </p:nvSpPr>
            <p:spPr>
              <a:xfrm>
                <a:off x="5810388" y="212375"/>
                <a:ext cx="27000" cy="27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595959"/>
                  </a:solidFill>
                </a:endParaRPr>
              </a:p>
            </p:txBody>
          </p:sp>
        </p:grpSp>
      </p:grpSp>
      <p:sp>
        <p:nvSpPr>
          <p:cNvPr id="2358" name="Google Shape;2149;p37">
            <a:extLst>
              <a:ext uri="{FF2B5EF4-FFF2-40B4-BE49-F238E27FC236}">
                <a16:creationId xmlns:a16="http://schemas.microsoft.com/office/drawing/2014/main" id="{42F7808B-2A93-9A1C-0741-13BE829E9C7B}"/>
              </a:ext>
            </a:extLst>
          </p:cNvPr>
          <p:cNvSpPr txBox="1">
            <a:spLocks/>
          </p:cNvSpPr>
          <p:nvPr/>
        </p:nvSpPr>
        <p:spPr>
          <a:xfrm>
            <a:off x="1047178" y="1513522"/>
            <a:ext cx="457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>
                <a:solidFill>
                  <a:schemeClr val="bg1"/>
                </a:solidFill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66092951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ology Consulting by Slidesgo">
  <a:themeElements>
    <a:clrScheme name="Simple Light">
      <a:dk1>
        <a:srgbClr val="3D3D3D"/>
      </a:dk1>
      <a:lt1>
        <a:srgbClr val="FFFFFF"/>
      </a:lt1>
      <a:dk2>
        <a:srgbClr val="494949"/>
      </a:dk2>
      <a:lt2>
        <a:srgbClr val="EEEEEE"/>
      </a:lt2>
      <a:accent1>
        <a:srgbClr val="77C6FC"/>
      </a:accent1>
      <a:accent2>
        <a:srgbClr val="BBE3FE"/>
      </a:accent2>
      <a:accent3>
        <a:srgbClr val="D6EEFE"/>
      </a:accent3>
      <a:accent4>
        <a:srgbClr val="BEBEBE"/>
      </a:accent4>
      <a:accent5>
        <a:srgbClr val="477797"/>
      </a:accent5>
      <a:accent6>
        <a:srgbClr val="9E9E9E"/>
      </a:accent6>
      <a:hlink>
        <a:srgbClr val="77C6F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1415</Words>
  <Application>Microsoft Office PowerPoint</Application>
  <PresentationFormat>Экран (16:9)</PresentationFormat>
  <Paragraphs>154</Paragraphs>
  <Slides>16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Barlow Semi Condensed</vt:lpstr>
      <vt:lpstr>Barlow Semi Condensed Light</vt:lpstr>
      <vt:lpstr>Roboto Condensed Light</vt:lpstr>
      <vt:lpstr>Fjalla One</vt:lpstr>
      <vt:lpstr>Barlow Semi Condensed Medium</vt:lpstr>
      <vt:lpstr>Arial</vt:lpstr>
      <vt:lpstr>Technology Consulting by Slidesgo</vt:lpstr>
      <vt:lpstr>Роль Компьютерних наук  у сучасному житті</vt:lpstr>
      <vt:lpstr>Роль Компьютерних наук  у сучасному житті</vt:lpstr>
      <vt:lpstr>Бакалаврська програма з комп'ютерних наук включає такі предмети  </vt:lpstr>
      <vt:lpstr>Бакалаврська програма з комп'ютерних наук включає такі предмети  </vt:lpstr>
      <vt:lpstr>Можливості  </vt:lpstr>
      <vt:lpstr>Сильні сторони </vt:lpstr>
      <vt:lpstr>Слабкі сторони  </vt:lpstr>
      <vt:lpstr>Загрози </vt:lpstr>
      <vt:lpstr>Перспективи спеціальності КН для молоді   </vt:lpstr>
      <vt:lpstr>Перспективи спеціальності КН для молоді </vt:lpstr>
      <vt:lpstr>КН в порівнянні з іншими спеціальностями</vt:lpstr>
      <vt:lpstr>Кн в порівнянні з іншими спеціальностями </vt:lpstr>
      <vt:lpstr>Кн в порівнянні з іншими спеціальностями </vt:lpstr>
      <vt:lpstr>Кн в порівнянні з іншими спеціальностями </vt:lpstr>
      <vt:lpstr>Кн в порівнянні з іншими спеціальностями </vt:lpstr>
      <vt:lpstr>Кн в порівнянні з іншими спеціальностями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OРоль</dc:title>
  <dc:creator>Nick</dc:creator>
  <cp:lastModifiedBy>Нікіта Лукашенко</cp:lastModifiedBy>
  <cp:revision>2</cp:revision>
  <dcterms:modified xsi:type="dcterms:W3CDTF">2023-05-05T07:35:25Z</dcterms:modified>
</cp:coreProperties>
</file>